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4" r:id="rId6"/>
    <p:sldId id="267" r:id="rId7"/>
    <p:sldId id="265" r:id="rId8"/>
    <p:sldId id="266" r:id="rId9"/>
    <p:sldId id="298" r:id="rId10"/>
    <p:sldId id="282" r:id="rId11"/>
    <p:sldId id="281" r:id="rId12"/>
    <p:sldId id="286" r:id="rId13"/>
    <p:sldId id="269" r:id="rId14"/>
    <p:sldId id="297" r:id="rId15"/>
    <p:sldId id="295" r:id="rId16"/>
    <p:sldId id="289" r:id="rId17"/>
    <p:sldId id="287" r:id="rId18"/>
    <p:sldId id="290" r:id="rId19"/>
    <p:sldId id="291" r:id="rId20"/>
    <p:sldId id="278" r:id="rId21"/>
    <p:sldId id="292" r:id="rId22"/>
    <p:sldId id="262" r:id="rId23"/>
    <p:sldId id="294" r:id="rId24"/>
    <p:sldId id="263" r:id="rId25"/>
    <p:sldId id="293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 varScale="1">
        <p:scale>
          <a:sx n="53" d="100"/>
          <a:sy n="5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6D4B-8EDF-4F4F-8A96-B85A94BB3914}" type="datetimeFigureOut">
              <a:rPr lang="en-US" smtClean="0"/>
              <a:pPr/>
              <a:t>11/14/2014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642C2-16E0-405B-A01C-CD9B1C77411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meded.ucsd.edu/ifp/jwest/resp_phys/student_files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 Archna Ghildiyal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Associate Professor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Department of Physiology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KGMU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Respiratory System</a:t>
            </a:r>
            <a:endParaRPr lang="en-IN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Abnormal Breathing Pattern</a:t>
            </a:r>
            <a:endParaRPr lang="en-IN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Cheyne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-Stokes Breathing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-Periods of apnea punctuated by periods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hyperpnea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-Type of periodic breathing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Occurs in:</a:t>
            </a:r>
          </a:p>
          <a:p>
            <a:pPr marL="839788" lvl="1" indent="-495300"/>
            <a:r>
              <a:rPr lang="en-US" sz="3200" dirty="0" smtClean="0">
                <a:latin typeface="Arial" pitchFamily="34" charset="0"/>
                <a:cs typeface="Arial" pitchFamily="34" charset="0"/>
              </a:rPr>
              <a:t>Brain stem disease affecting respiratory centers</a:t>
            </a:r>
          </a:p>
          <a:p>
            <a:pPr marL="839788" lvl="1" indent="-495300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Kussmaul</a:t>
            </a: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Breathing</a:t>
            </a:r>
            <a:endParaRPr lang="en-IN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Abnormally deep, very rapid sighing          respiration 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Characteristic of 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Diabetic </a:t>
            </a:r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ketoacidosis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(Metabolic Acidosis) </a:t>
            </a:r>
            <a:endParaRPr lang="en-IN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IN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Hypoxia</a:t>
            </a:r>
            <a:br>
              <a:rPr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600" dirty="0" smtClean="0">
                <a:latin typeface="Arial" pitchFamily="34" charset="0"/>
                <a:cs typeface="Arial" pitchFamily="34" charset="0"/>
              </a:rPr>
              <a:t>Inadequate oxygen supply to the cells and tissues of the body</a:t>
            </a:r>
            <a:endParaRPr lang="en-US" altLang="zh-CN" sz="3600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Hypoxia-Types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According to cause: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Hypoxic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Anaemic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Stagnant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Histoxic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PRO\Desktop\Songs_Mom\image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036" y="803801"/>
            <a:ext cx="7241927" cy="5250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Affinity of CO&gt;O</a:t>
            </a:r>
            <a:r>
              <a:rPr lang="en-US" baseline="-25000" dirty="0" smtClean="0"/>
              <a:t>2</a:t>
            </a:r>
            <a:endParaRPr lang="en-IN" baseline="-25000" dirty="0"/>
          </a:p>
        </p:txBody>
      </p:sp>
      <p:pic>
        <p:nvPicPr>
          <p:cNvPr id="6146" name="Picture 2" descr="C:\Users\WIPRO\Desktop\Songs_Mom\images (1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356" y="1571612"/>
            <a:ext cx="562224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Causes of Hypoxia</a:t>
            </a:r>
            <a:br>
              <a:rPr lang="en-US" altLang="zh-CN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en-US" altLang="zh-CN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zh-CN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Inadequate oxygenation of blood in Lungs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CN" sz="3800" dirty="0" smtClean="0">
                <a:latin typeface="Arial" pitchFamily="34" charset="0"/>
                <a:cs typeface="Arial" pitchFamily="34" charset="0"/>
              </a:rPr>
              <a:t>   -Decreased PO</a:t>
            </a:r>
            <a:r>
              <a:rPr lang="en-US" altLang="zh-CN" sz="3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altLang="zh-CN" sz="3800" dirty="0" smtClean="0">
                <a:latin typeface="Arial" pitchFamily="34" charset="0"/>
                <a:cs typeface="Arial" pitchFamily="34" charset="0"/>
              </a:rPr>
              <a:t> of inspired air(High altitude)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CN" sz="3800" dirty="0" smtClean="0">
                <a:latin typeface="Arial" pitchFamily="34" charset="0"/>
                <a:cs typeface="Arial" pitchFamily="34" charset="0"/>
              </a:rPr>
              <a:t>   -Hypoventilation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CN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Pulmonary disease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CN" sz="3800" dirty="0" smtClean="0">
                <a:latin typeface="Arial" pitchFamily="34" charset="0"/>
                <a:cs typeface="Arial" pitchFamily="34" charset="0"/>
              </a:rPr>
              <a:t>    -Impaired diffusion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CN" sz="3800" dirty="0" smtClean="0">
                <a:latin typeface="Arial" pitchFamily="34" charset="0"/>
                <a:cs typeface="Arial" pitchFamily="34" charset="0"/>
              </a:rPr>
              <a:t>    -Ventilation-perfusion mismatches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CN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Venous-to-arterial shunt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CN" sz="3800" dirty="0" smtClean="0">
                <a:latin typeface="Arial" pitchFamily="34" charset="0"/>
                <a:cs typeface="Arial" pitchFamily="34" charset="0"/>
              </a:rPr>
              <a:t>    -Congenital heart disease, </a:t>
            </a:r>
            <a:r>
              <a:rPr lang="en-US" altLang="zh-CN" sz="3800" dirty="0" err="1" smtClean="0">
                <a:latin typeface="Arial" pitchFamily="34" charset="0"/>
                <a:cs typeface="Arial" pitchFamily="34" charset="0"/>
              </a:rPr>
              <a:t>Tetralogy</a:t>
            </a:r>
            <a:r>
              <a:rPr lang="en-US" altLang="zh-CN" sz="3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altLang="zh-CN" sz="3800" dirty="0" err="1" smtClean="0">
                <a:latin typeface="Arial" pitchFamily="34" charset="0"/>
                <a:cs typeface="Arial" pitchFamily="34" charset="0"/>
              </a:rPr>
              <a:t>Fallot</a:t>
            </a:r>
            <a:endParaRPr lang="en-US" altLang="zh-CN" sz="3800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tx2"/>
                </a:solidFill>
              </a:rPr>
              <a:t>Contd</a:t>
            </a:r>
            <a:r>
              <a:rPr lang="en-US" dirty="0" smtClean="0">
                <a:solidFill>
                  <a:schemeClr val="tx2"/>
                </a:solidFill>
              </a:rPr>
              <a:t>…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Inadequate O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transport to tissues by blood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- Anemia or abnormal Hemoglobin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-Circulatory Deficiency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Inadequate tissue capability of using O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-Poisoning of cellular oxidation enzymes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-Diminished cellular metabolic capacity for using 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(Toxicity)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Hypoxia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Less Severe: </a:t>
            </a:r>
            <a:endParaRPr lang="en-US" sz="3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  <a:sym typeface="Wingdings"/>
              </a:rPr>
              <a:t>    -Depressed mental activity , sometimes coma</a:t>
            </a:r>
          </a:p>
          <a:p>
            <a:pPr>
              <a:buNone/>
            </a:pPr>
            <a:r>
              <a:rPr lang="en-US" sz="3500" dirty="0" smtClean="0">
                <a:latin typeface="Arial" pitchFamily="34" charset="0"/>
                <a:cs typeface="Arial" pitchFamily="34" charset="0"/>
                <a:sym typeface="Wingdings"/>
              </a:rPr>
              <a:t>    -Reduced work capacity of muscles</a:t>
            </a:r>
          </a:p>
          <a:p>
            <a:r>
              <a:rPr lang="en-US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Severe: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Death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Treatment: O</a:t>
            </a:r>
            <a:r>
              <a:rPr lang="en-US" sz="4000" u="sng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Therapy</a:t>
            </a:r>
            <a:br>
              <a:rPr lang="en-US" sz="4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Useful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:In Hypoxia due to atmosphere (100% effective), Hypoventilation, Impaired alveolar membrane diffusion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Less Useful: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Anaemia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Abnormal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Circulatory deficiency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Useful: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Impaired 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utilization by tissues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Histotoxic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Hypoxia)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Lecture:10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Contents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Applied-Terminology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Hypoxia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References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Guyton &amp;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Hall.Text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book of Medical Physiology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Ganong’s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Review of Medical Physiology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Berne &amp; Levy Physiology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  <a:hlinkClick r:id="rId2"/>
              </a:rPr>
              <a:t>http://meded.ucsd.edu/ifp/jwest/resp_phys/student_files.html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arterial blood, decreased  pCO</a:t>
            </a:r>
            <a:r>
              <a:rPr lang="en-IN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decreased  H</a:t>
            </a:r>
            <a:r>
              <a:rPr lang="en-IN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  increased pO</a:t>
            </a:r>
            <a:r>
              <a:rPr lang="en-IN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causes:</a:t>
            </a:r>
          </a:p>
          <a:p>
            <a:pPr marL="514350" indent="-514350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A)  Hyperventilation </a:t>
            </a:r>
          </a:p>
          <a:p>
            <a:pPr marL="514350" indent="-514350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B)  Hypoventilation</a:t>
            </a:r>
          </a:p>
          <a:p>
            <a:pPr marL="514350" indent="-514350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C) 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Hypercapnea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514350" indent="-514350"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D)  Hypoxia</a:t>
            </a:r>
          </a:p>
          <a:p>
            <a:pPr>
              <a:buNone/>
            </a:pP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Question:2</a:t>
            </a:r>
            <a:endParaRPr lang="en-IN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Severe Hypoxia may produce:</a:t>
            </a:r>
          </a:p>
          <a:p>
            <a:pPr marL="514350" indent="-514350">
              <a:buAutoNum type="alphaUcParenR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Hypertension</a:t>
            </a:r>
          </a:p>
          <a:p>
            <a:pPr marL="514350" indent="-514350">
              <a:buAutoNum type="alphaUcParenR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Hypotension</a:t>
            </a:r>
          </a:p>
          <a:p>
            <a:pPr marL="514350" indent="-514350">
              <a:buAutoNum type="alphaUcParenR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BP fall followed by BP rise</a:t>
            </a:r>
          </a:p>
          <a:p>
            <a:pPr marL="514350" indent="-514350">
              <a:buAutoNum type="alphaUcParenR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No change</a:t>
            </a:r>
          </a:p>
          <a:p>
            <a:pPr marL="514350" indent="-514350"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Question:3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Hyperventilation causes: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A) Respiratory  acidosis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B) Respiratory alkalosis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C) Metabolic alkalosis 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D) Metabolic acidosis </a:t>
            </a:r>
            <a:br>
              <a:rPr lang="en-IN" sz="3600" dirty="0" smtClean="0">
                <a:latin typeface="Arial" pitchFamily="34" charset="0"/>
                <a:cs typeface="Arial" pitchFamily="34" charset="0"/>
              </a:rPr>
            </a:b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Question:4</a:t>
            </a:r>
            <a:endParaRPr lang="en-IN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Cheyne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-stokes breathing is characterized by: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A) Continuous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Hyperpnea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B) Increased sensitivity of respiratory centre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C) Fluctuating pO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stable pCo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D)Periods of apnea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inturrpted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by periods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hyperpnea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Question:5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Inability of the tissue to use Oxygen results in which type of Hypoxia?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A) Hypoxic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B) Stagnant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C)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Histotoxic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D)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Anaemic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Answers</a:t>
            </a:r>
            <a:endParaRPr lang="en-IN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1-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2-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3-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4-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5-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  </a:t>
            </a:r>
          </a:p>
          <a:p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2.gstatic.com/images?q=tbn:ANd9GcR5_Kuh8EjJup0J0XG4Q4QL0CN4Sz49nBIKY5fLulWo5tdfN4fE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85794"/>
            <a:ext cx="550072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Objectives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Definition of Terms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Cyanosis: Types &amp; Features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Abnormal Breathing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Hypoxia: Types &amp; Physiology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Applied Terms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Apnea: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Temperary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cessation of respiration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Dyspnea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Difficulty in breathing</a:t>
            </a:r>
          </a:p>
          <a:p>
            <a:r>
              <a:rPr lang="en-IN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Hyperpnea</a:t>
            </a: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Abnormal increase in depth and</a:t>
            </a: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 rate of respiration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Hypercapnoea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Hypercarbia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Increased</a:t>
            </a:r>
            <a:r>
              <a:rPr lang="en-IN" dirty="0">
                <a:latin typeface="Arial" pitchFamily="34" charset="0"/>
                <a:cs typeface="Arial" pitchFamily="34" charset="0"/>
              </a:rPr>
              <a:t> 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concentration</a:t>
            </a:r>
            <a:r>
              <a:rPr lang="en-IN" dirty="0">
                <a:latin typeface="Arial" pitchFamily="34" charset="0"/>
                <a:cs typeface="Arial" pitchFamily="34" charset="0"/>
              </a:rPr>
              <a:t> of 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IN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IN" dirty="0">
                <a:latin typeface="Arial" pitchFamily="34" charset="0"/>
                <a:cs typeface="Arial" pitchFamily="34" charset="0"/>
              </a:rPr>
              <a:t> 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en-IN" dirty="0">
                <a:latin typeface="Arial" pitchFamily="34" charset="0"/>
                <a:cs typeface="Arial" pitchFamily="34" charset="0"/>
              </a:rPr>
              <a:t> 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blood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Cyanosis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IN" dirty="0">
                <a:latin typeface="Arial" pitchFamily="34" charset="0"/>
                <a:cs typeface="Arial" pitchFamily="34" charset="0"/>
              </a:rPr>
              <a:t>-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>Physical sign</a:t>
            </a:r>
            <a:endParaRPr lang="en-IN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N" sz="3600" dirty="0">
                <a:latin typeface="Arial" pitchFamily="34" charset="0"/>
                <a:cs typeface="Arial" pitchFamily="34" charset="0"/>
              </a:rPr>
              <a:t>   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> Bluish discoloration of the skin and            mucous membranes</a:t>
            </a:r>
            <a:endParaRPr lang="en-IN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-Due to</a:t>
            </a:r>
            <a:r>
              <a:rPr lang="en-IN" sz="3600" dirty="0">
                <a:latin typeface="Arial" pitchFamily="34" charset="0"/>
                <a:cs typeface="Arial" pitchFamily="34" charset="0"/>
              </a:rPr>
              <a:t> </a:t>
            </a:r>
            <a:r>
              <a:rPr lang="en-IN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lack of oxygen</a:t>
            </a:r>
            <a:r>
              <a:rPr lang="en-IN" sz="3600" dirty="0">
                <a:latin typeface="Arial" pitchFamily="34" charset="0"/>
                <a:cs typeface="Arial" pitchFamily="34" charset="0"/>
              </a:rPr>
              <a:t> in the 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>blood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Associated</a:t>
            </a:r>
            <a:r>
              <a:rPr lang="en-IN" sz="3600" dirty="0">
                <a:latin typeface="Arial" pitchFamily="34" charset="0"/>
                <a:cs typeface="Arial" pitchFamily="34" charset="0"/>
              </a:rPr>
              <a:t> with cold temperatures, 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>Lung diseases</a:t>
            </a:r>
            <a:r>
              <a:rPr lang="en-IN" sz="3600" dirty="0">
                <a:latin typeface="Arial" pitchFamily="34" charset="0"/>
                <a:cs typeface="Arial" pitchFamily="34" charset="0"/>
              </a:rPr>
              <a:t>, 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>Heart failure</a:t>
            </a:r>
            <a:endParaRPr lang="en-IN" sz="3600" b="1" dirty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Cyanosis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733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Central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Inadequate oxygenation,↓po2 of inspired gas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Heart / Lung disease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Extremities warm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pulsatile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Peripheral blood flow –rapid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Tachycardia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Pulse pressure increased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495800" cy="57332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Peripheral</a:t>
            </a:r>
          </a:p>
          <a:p>
            <a:pPr algn="ctr"/>
            <a:r>
              <a:rPr lang="en-US" sz="3000" dirty="0" smtClean="0">
                <a:latin typeface="Arial" pitchFamily="34" charset="0"/>
                <a:cs typeface="Arial" pitchFamily="34" charset="0"/>
              </a:rPr>
              <a:t>Blood flow reduced at periphery(vasoconstriction)</a:t>
            </a:r>
          </a:p>
          <a:p>
            <a:pPr algn="ctr"/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000" dirty="0" smtClean="0">
                <a:latin typeface="Arial" pitchFamily="34" charset="0"/>
                <a:cs typeface="Arial" pitchFamily="34" charset="0"/>
              </a:rPr>
              <a:t>Cyanosis due to long stasis time </a:t>
            </a:r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(stagnant hypoxia)</a:t>
            </a:r>
            <a:endParaRPr lang="en-IN" sz="3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 Extremities-cold &amp; blue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Peripheral pulses difficult to detect</a:t>
            </a:r>
          </a:p>
          <a:p>
            <a:endParaRPr lang="en-US" sz="33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Respiratory Acidosis: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Acidosis resulting</a:t>
            </a: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from reduced  gas exchange in  lungs (as in</a:t>
            </a: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   Emphysema or Pneumonia)</a:t>
            </a:r>
          </a:p>
          <a:p>
            <a:r>
              <a:rPr lang="en-IN" dirty="0" smtClean="0">
                <a:latin typeface="Arial" pitchFamily="34" charset="0"/>
                <a:cs typeface="Arial" pitchFamily="34" charset="0"/>
              </a:rPr>
              <a:t>Excess carbon dioxide combines with        water to form  carbonic acid which</a:t>
            </a:r>
          </a:p>
          <a:p>
            <a:pPr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increases the acidity of the blood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 </a:t>
            </a:r>
            <a:endParaRPr lang="en-IN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Respiratory  Alkalosis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  </a:t>
            </a:r>
            <a:r>
              <a:rPr lang="en-IN" sz="3600" dirty="0" smtClean="0">
                <a:latin typeface="Arial" pitchFamily="34" charset="0"/>
                <a:cs typeface="Arial" pitchFamily="34" charset="0"/>
              </a:rPr>
              <a:t>A state due to excess loss of CO</a:t>
            </a:r>
            <a:r>
              <a:rPr lang="en-IN" sz="36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 from body, usually    as    a</a:t>
            </a:r>
          </a:p>
          <a:p>
            <a:pPr>
              <a:buNone/>
            </a:pPr>
            <a:r>
              <a:rPr lang="en-IN" sz="3600" dirty="0" smtClean="0">
                <a:latin typeface="Arial" pitchFamily="34" charset="0"/>
                <a:cs typeface="Arial" pitchFamily="34" charset="0"/>
              </a:rPr>
              <a:t>    result of </a:t>
            </a:r>
            <a:r>
              <a:rPr lang="en-IN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hyperventilation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(Anxiety ,Pain, Fever)</a:t>
            </a:r>
            <a:endParaRPr lang="en-IN" sz="3600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Contd</a:t>
            </a:r>
            <a:r>
              <a:rPr lang="en-US" sz="4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en-IN" sz="40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Bronchial Asthma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Emphysema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Pleurisy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Pulmonary- Fibrosis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-Tuberculosis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-Edema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511</Words>
  <Application>Microsoft Office PowerPoint</Application>
  <PresentationFormat>On-screen Show (4:3)</PresentationFormat>
  <Paragraphs>155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Respiratory System</vt:lpstr>
      <vt:lpstr> Lecture:10 </vt:lpstr>
      <vt:lpstr>Learning Objectives</vt:lpstr>
      <vt:lpstr>Applied Terms</vt:lpstr>
      <vt:lpstr>Cyanosis</vt:lpstr>
      <vt:lpstr>Cyanosis</vt:lpstr>
      <vt:lpstr>Respiratory Acidosis:</vt:lpstr>
      <vt:lpstr>    Respiratory  Alkalosis</vt:lpstr>
      <vt:lpstr>Contd…</vt:lpstr>
      <vt:lpstr>Abnormal Breathing Pattern</vt:lpstr>
      <vt:lpstr>Kussmaul Breathing</vt:lpstr>
      <vt:lpstr> Hypoxia </vt:lpstr>
      <vt:lpstr>Hypoxia-Types</vt:lpstr>
      <vt:lpstr>Slide 14</vt:lpstr>
      <vt:lpstr>Affinity of CO&gt;O2</vt:lpstr>
      <vt:lpstr> Causes of Hypoxia </vt:lpstr>
      <vt:lpstr>Contd…</vt:lpstr>
      <vt:lpstr>Effects of Hypoxia</vt:lpstr>
      <vt:lpstr>Treatment: O2 Therapy </vt:lpstr>
      <vt:lpstr>References</vt:lpstr>
      <vt:lpstr>Question:1</vt:lpstr>
      <vt:lpstr>Question:2</vt:lpstr>
      <vt:lpstr>Question:3</vt:lpstr>
      <vt:lpstr>Question:4</vt:lpstr>
      <vt:lpstr>Question:5</vt:lpstr>
      <vt:lpstr>Answers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WIPRO</dc:creator>
  <cp:lastModifiedBy>Research Cell</cp:lastModifiedBy>
  <cp:revision>167</cp:revision>
  <dcterms:created xsi:type="dcterms:W3CDTF">2014-11-13T15:54:02Z</dcterms:created>
  <dcterms:modified xsi:type="dcterms:W3CDTF">2014-11-14T11:06:49Z</dcterms:modified>
</cp:coreProperties>
</file>