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74" r:id="rId14"/>
    <p:sldId id="275" r:id="rId15"/>
    <p:sldId id="276" r:id="rId16"/>
    <p:sldId id="277" r:id="rId17"/>
    <p:sldId id="280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EF0B9-38E2-475C-8DF2-579F0CCC538F}" type="datetimeFigureOut">
              <a:rPr lang="en-IN" smtClean="0"/>
              <a:pPr/>
              <a:t>31-12-2014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B29E8-EA67-4CB9-89A9-D201FEDE01B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CHOICE QUESTIONS-</a:t>
            </a:r>
            <a:br>
              <a:rPr lang="en-US" dirty="0" smtClean="0"/>
            </a:br>
            <a:r>
              <a:rPr lang="en-US" dirty="0" smtClean="0"/>
              <a:t>MECHANICAL PLAQUE CONTROL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Q8: POWERED TOOTHBRUSHES ARE EFFECTIVE IN: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NORMAL PATIENTS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HANDICAPPED PATIENTS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PATIENTS WITH GOOD MOTOR SKILLS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NONE OF THE ABOVE</a:t>
            </a:r>
            <a:endParaRPr lang="en-IN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Q9: DEGREE OF ABRASIVE ACTION DEPENDS 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SIZE OF THE ABRASIVE PARTICLES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HARDNESS OF TOOTHBRUSH BRISTLES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BRUSHING PRESSURE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IN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Q10:USE OF WATER INSTEAD OF HUMECTANT LEADS TO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CAKING OF THE TOOTHPASTE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SHORT SHELF LIFE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BOTH OF THE ABOVE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NONE OF THE ABOVE</a:t>
            </a:r>
            <a:endParaRPr lang="en-IN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III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Q11: DENTAL FLOSS IS EFFECTIVE IN : 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III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IV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Q12: TYPE III EMBRASURE IS: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PAPILLA COMPLETELY FILLING THE INTERDENTAL AREA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PAPILLA SLIGHTLY FILLING THE INTERDENTAL AREA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PAPILLA TOTALLY MISSING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NO RELATION TO INTERDENTAL PAPILLA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endParaRPr lang="en-IN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Q13: INTERDENTAL SPACE IN CENTRAL INCISORS OF MAXILLARY TEETH DEPICT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III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IV EMBRASURE</a:t>
            </a:r>
          </a:p>
        </p:txBody>
      </p:sp>
      <p:pic>
        <p:nvPicPr>
          <p:cNvPr id="4" name="Picture 2" descr="C:\Users\Public\Music\hard drive\ALL DENTISTRY\25 CASES\4.MWF 4\sunder MWF\post 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73016"/>
            <a:ext cx="4130824" cy="3098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Q14: INTERDENTAL SPACE IN INCISORS OF MANDIBULAR TEETH DEPICT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III EMBRASURE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TYPE IV EMBRASURE</a:t>
            </a:r>
          </a:p>
        </p:txBody>
      </p:sp>
      <p:pic>
        <p:nvPicPr>
          <p:cNvPr id="4" name="Picture 2" descr="C:\Users\Public\Music\hard drive\ALL DENTISTRY\25 CASES\4.MWF 4\sunder MWF\post 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73016"/>
            <a:ext cx="4130824" cy="3098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 15: THE </a:t>
            </a:r>
            <a:r>
              <a:rPr lang="en-US" dirty="0" smtClean="0"/>
              <a:t>METHOD OF PLAQUE REMOVAL IN TEETH WITH ROOT CONCAVITIES IS: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DENTAL FLOSS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WOODEN TIP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TOOTH BRUSH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smtClean="0"/>
              <a:t>INTERDENTAL BRUSH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Q1: THE RECOMMENDED METHOD OF BRUSHING IN MOST PATIENTS IS: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FONES METHOD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ROLL METHOD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BASS METHOD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SCRUB METHOD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Q2: RECOMMENDED BRUSHING TIMS IS: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30 SEC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60 SEC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90 SEC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120 SEC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Q3: CHARTER METHOD HAS BRUSHING MOVEMENT IN: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VIBRATORY MOTION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ROTATORY MOTION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HORIZONTAL MOTION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VERTICAL MOTION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Q4: THE METHOD SUITED FOR CHILDREN ARE: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BASS METHOD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CHARTER METHOD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FONES METHOD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STILLMAN METHOD</a:t>
            </a:r>
          </a:p>
          <a:p>
            <a:pPr marL="514350" indent="-51435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Q5: THE EXPERIMENTAL GINGIVITIS WAS DONE WITH NO ORAL HYGIENE MEASURES IN: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21 DAYS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14DAYS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7 DAYS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3 DAYS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Q6: THE DETERGENT USED IN DENTIFRICE IS: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BAKING SODA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SODIUM LAURYL SULPHATE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SODIUM MONOPHOSPHATE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SILICA OXIDE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Q7: THE AMOUNT OF PERMISSIBLE FLOURIDE IN A DENTIFRICE ARE: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120 MG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260 MG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360 MG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UcPeriod"/>
            </a:pPr>
            <a:r>
              <a:rPr lang="en-US" dirty="0" smtClean="0"/>
              <a:t>290 MG</a:t>
            </a:r>
            <a:endParaRPr lang="en-I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321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MULTIPLE CHOICE QUESTIONS- MECHANICAL PLAQUE CONTROL</vt:lpstr>
      <vt:lpstr>Q1: THE RECOMMENDED METHOD OF BRUSHING IN MOST PATIENTS IS:</vt:lpstr>
      <vt:lpstr>Q2: RECOMMENDED BRUSHING TIMS IS:</vt:lpstr>
      <vt:lpstr>Q3: CHARTER METHOD HAS BRUSHING MOVEMENT IN: </vt:lpstr>
      <vt:lpstr>Q4: THE METHOD SUITED FOR CHILDREN ARE:</vt:lpstr>
      <vt:lpstr>Q5: THE EXPERIMENTAL GINGIVITIS WAS DONE WITH NO ORAL HYGIENE MEASURES IN:</vt:lpstr>
      <vt:lpstr>LECTURE II</vt:lpstr>
      <vt:lpstr>Q6: THE DETERGENT USED IN DENTIFRICE IS: </vt:lpstr>
      <vt:lpstr>Q7: THE AMOUNT OF PERMISSIBLE FLOURIDE IN A DENTIFRICE ARE:</vt:lpstr>
      <vt:lpstr>Q8: POWERED TOOTHBRUSHES ARE EFFECTIVE IN:</vt:lpstr>
      <vt:lpstr>Q9: DEGREE OF ABRASIVE ACTION DEPENDS ON:</vt:lpstr>
      <vt:lpstr>Q10:USE OF WATER INSTEAD OF HUMECTANT LEADS TO :</vt:lpstr>
      <vt:lpstr>LECTURE III</vt:lpstr>
      <vt:lpstr>Q11: DENTAL FLOSS IS EFFECTIVE IN :  </vt:lpstr>
      <vt:lpstr>Q12: TYPE III EMBRASURE IS:</vt:lpstr>
      <vt:lpstr>Q13: INTERDENTAL SPACE IN CENTRAL INCISORS OF MAXILLARY TEETH DEPICT :</vt:lpstr>
      <vt:lpstr>Q14: INTERDENTAL SPACE IN INCISORS OF MANDIBULAR TEETH DEPICT :</vt:lpstr>
      <vt:lpstr>Q 15: THE METHOD OF PLAQUE REMOVAL IN TEETH WITH ROOT CONCAVITIES IS: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CHOICE QUESTIONS- PLAQUE</dc:title>
  <dc:creator>Rameshwari</dc:creator>
  <cp:lastModifiedBy>Research Cell</cp:lastModifiedBy>
  <cp:revision>36</cp:revision>
  <dcterms:created xsi:type="dcterms:W3CDTF">2014-11-04T14:11:22Z</dcterms:created>
  <dcterms:modified xsi:type="dcterms:W3CDTF">2014-12-31T05:18:39Z</dcterms:modified>
</cp:coreProperties>
</file>