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3C6E6-FBF5-4E42-9CE9-2EFD62FF366E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71AAC-EED1-46F1-81D8-B5E23A31FB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77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71AAC-EED1-46F1-81D8-B5E23A31FB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6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DD9C6D-0F6C-4B41-B748-9CA38A120E7B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F5206-5944-472E-9273-8E56CF335C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Q.1) Which system involves the study of skin and its appendages 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Locomotor</a:t>
            </a:r>
            <a:r>
              <a:rPr lang="en-US" dirty="0" smtClean="0"/>
              <a:t> system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Endocrine system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Integumentary system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Skeletal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15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Q.2) Lying down (recumbent) position with the face directed down is called as-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Anatomical position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Prone position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Supine position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Lithotomy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58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Q.3) Study of deeper parts of the body in relation to the skin surface is called as-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Microscopic anatomy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Embryology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Living anatomy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Surface anatomy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331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Q.4) Application of the anatomical knowledge to the medical and surgical practice is -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Applied anatomy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Genetics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Comparative anatomy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Physical anthropology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312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Q.5) Science which deals with study on dead embalmed (preserved) bodies usually with naked eye is called as-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Cadaveric anatomy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Histology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Surface anatomy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/>
              <a:t>Comparative anatomy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23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</TotalTime>
  <Words>121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JAINE</dc:creator>
  <cp:lastModifiedBy>Mirchi 1</cp:lastModifiedBy>
  <cp:revision>13</cp:revision>
  <dcterms:created xsi:type="dcterms:W3CDTF">2014-09-02T14:01:45Z</dcterms:created>
  <dcterms:modified xsi:type="dcterms:W3CDTF">2014-09-14T14:38:21Z</dcterms:modified>
</cp:coreProperties>
</file>