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5E5A-A245-4992-A983-AEFD819BAC87}" type="datetimeFigureOut">
              <a:rPr lang="en-US" smtClean="0"/>
              <a:pPr/>
              <a:t>9/14/2014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6640-E919-4D0A-AAD6-F18CFB2FC6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MCQ DENTURE BASE RESIN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9)In self cure acrylic resin the activator </a:t>
            </a:r>
            <a:r>
              <a:rPr lang="en-GB" b="1" dirty="0" smtClean="0"/>
              <a:t>is</a:t>
            </a:r>
          </a:p>
          <a:p>
            <a:endParaRPr lang="en-GB" dirty="0"/>
          </a:p>
          <a:p>
            <a:r>
              <a:rPr lang="en-GB" dirty="0"/>
              <a:t>a) </a:t>
            </a:r>
            <a:r>
              <a:rPr lang="en-GB" dirty="0" err="1"/>
              <a:t>toluidine</a:t>
            </a:r>
            <a:endParaRPr lang="en-GB" dirty="0"/>
          </a:p>
          <a:p>
            <a:r>
              <a:rPr lang="en-GB" dirty="0"/>
              <a:t>b) quaternary ammonium compound</a:t>
            </a:r>
          </a:p>
          <a:p>
            <a:r>
              <a:rPr lang="en-GB" dirty="0"/>
              <a:t>c) </a:t>
            </a:r>
            <a:r>
              <a:rPr lang="en-GB" dirty="0" err="1"/>
              <a:t>benzoyl</a:t>
            </a:r>
            <a:r>
              <a:rPr lang="en-GB" dirty="0"/>
              <a:t> peroxide</a:t>
            </a:r>
          </a:p>
          <a:p>
            <a:r>
              <a:rPr lang="en-GB" dirty="0"/>
              <a:t>d) tertiary amine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10) Which of the following may result if an excessive amount of monomer is incorporated into an acrylic </a:t>
            </a:r>
            <a:r>
              <a:rPr lang="en-GB" b="1"/>
              <a:t>resin </a:t>
            </a:r>
            <a:r>
              <a:rPr lang="en-GB" b="1" smtClean="0"/>
              <a:t>mixture</a:t>
            </a:r>
          </a:p>
          <a:p>
            <a:endParaRPr lang="en-GB" dirty="0"/>
          </a:p>
          <a:p>
            <a:r>
              <a:rPr lang="en-GB" dirty="0"/>
              <a:t>a) excessive expansion</a:t>
            </a:r>
          </a:p>
          <a:p>
            <a:r>
              <a:rPr lang="en-GB" dirty="0"/>
              <a:t>b) low impact strength</a:t>
            </a:r>
          </a:p>
          <a:p>
            <a:r>
              <a:rPr lang="en-GB" dirty="0"/>
              <a:t>c) excessive shrinkage</a:t>
            </a:r>
          </a:p>
          <a:p>
            <a:r>
              <a:rPr lang="en-GB" dirty="0"/>
              <a:t>d) excessive brittleness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1) In heat cure denture base resins the monomer is</a:t>
            </a:r>
            <a:endParaRPr lang="en-GB" dirty="0"/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a) </a:t>
            </a:r>
            <a:r>
              <a:rPr lang="en-GB" dirty="0" err="1"/>
              <a:t>methacrylate</a:t>
            </a:r>
            <a:r>
              <a:rPr lang="en-GB" dirty="0"/>
              <a:t> </a:t>
            </a:r>
          </a:p>
          <a:p>
            <a:r>
              <a:rPr lang="en-GB" dirty="0"/>
              <a:t>b) </a:t>
            </a:r>
            <a:r>
              <a:rPr lang="en-GB" dirty="0" err="1"/>
              <a:t>ethylmethacrylate</a:t>
            </a:r>
            <a:endParaRPr lang="en-GB" dirty="0"/>
          </a:p>
          <a:p>
            <a:r>
              <a:rPr lang="en-GB" dirty="0"/>
              <a:t>c) </a:t>
            </a:r>
            <a:r>
              <a:rPr lang="en-GB" dirty="0" err="1"/>
              <a:t>metyl</a:t>
            </a:r>
            <a:r>
              <a:rPr lang="en-GB" dirty="0"/>
              <a:t> ethyl </a:t>
            </a:r>
            <a:r>
              <a:rPr lang="en-GB" dirty="0" err="1"/>
              <a:t>methacrylate</a:t>
            </a:r>
            <a:endParaRPr lang="en-GB" dirty="0"/>
          </a:p>
          <a:p>
            <a:r>
              <a:rPr lang="en-GB" dirty="0"/>
              <a:t>d) </a:t>
            </a:r>
            <a:r>
              <a:rPr lang="en-GB" dirty="0" err="1"/>
              <a:t>polymethylmethacrylate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2)If curing occurs at temperature more than 100 degree </a:t>
            </a:r>
            <a:r>
              <a:rPr lang="en-GB" b="1" dirty="0" err="1"/>
              <a:t>celsius</a:t>
            </a:r>
            <a:r>
              <a:rPr lang="en-GB" b="1" dirty="0"/>
              <a:t> porosity results in which are of denture</a:t>
            </a:r>
            <a:endParaRPr lang="en-GB" dirty="0"/>
          </a:p>
          <a:p>
            <a:r>
              <a:rPr lang="en-GB" dirty="0"/>
              <a:t>a)hard thick central area</a:t>
            </a:r>
          </a:p>
          <a:p>
            <a:r>
              <a:rPr lang="en-GB" dirty="0"/>
              <a:t>b) thin palatal area</a:t>
            </a:r>
          </a:p>
          <a:p>
            <a:r>
              <a:rPr lang="en-GB" dirty="0"/>
              <a:t>c)thin area of flanges</a:t>
            </a:r>
          </a:p>
          <a:p>
            <a:r>
              <a:rPr lang="en-GB" dirty="0"/>
              <a:t>d) porosity is uniformly distributed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3)What is the shrinkage if 3:1 </a:t>
            </a:r>
            <a:r>
              <a:rPr lang="en-GB" b="1" dirty="0" err="1"/>
              <a:t>powder:liquid</a:t>
            </a:r>
            <a:r>
              <a:rPr lang="en-GB" b="1" dirty="0"/>
              <a:t> ratio is used</a:t>
            </a:r>
            <a:endParaRPr lang="en-GB" dirty="0"/>
          </a:p>
          <a:p>
            <a:r>
              <a:rPr lang="en-GB" dirty="0"/>
              <a:t>a) 6%</a:t>
            </a:r>
          </a:p>
          <a:p>
            <a:r>
              <a:rPr lang="en-GB" dirty="0"/>
              <a:t>b) 8%</a:t>
            </a:r>
          </a:p>
          <a:p>
            <a:r>
              <a:rPr lang="en-GB" dirty="0"/>
              <a:t>c) 10%</a:t>
            </a:r>
          </a:p>
          <a:p>
            <a:r>
              <a:rPr lang="en-GB" dirty="0"/>
              <a:t>d) 21%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4) Hydroquinone is added to methyl </a:t>
            </a:r>
            <a:r>
              <a:rPr lang="en-GB" b="1" dirty="0" err="1"/>
              <a:t>methacrylate</a:t>
            </a:r>
            <a:r>
              <a:rPr lang="en-GB" b="1" dirty="0"/>
              <a:t> monomer </a:t>
            </a:r>
            <a:endParaRPr lang="en-GB" dirty="0"/>
          </a:p>
          <a:p>
            <a:r>
              <a:rPr lang="en-GB" dirty="0"/>
              <a:t>a) to prevent polymerization during storage</a:t>
            </a:r>
          </a:p>
          <a:p>
            <a:r>
              <a:rPr lang="en-GB" dirty="0"/>
              <a:t>b)to initiate release of free </a:t>
            </a:r>
            <a:r>
              <a:rPr lang="en-GB" dirty="0" err="1"/>
              <a:t>radicles</a:t>
            </a:r>
            <a:endParaRPr lang="en-GB" dirty="0"/>
          </a:p>
          <a:p>
            <a:r>
              <a:rPr lang="en-GB" dirty="0"/>
              <a:t>c) to enable polymerisation reaction at room temperature</a:t>
            </a:r>
          </a:p>
          <a:p>
            <a:r>
              <a:rPr lang="en-GB" dirty="0"/>
              <a:t>d)all of the above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5) cross linking of denture base is contributed by </a:t>
            </a:r>
            <a:endParaRPr lang="en-GB" dirty="0"/>
          </a:p>
          <a:p>
            <a:r>
              <a:rPr lang="en-GB" dirty="0"/>
              <a:t>a)</a:t>
            </a:r>
            <a:r>
              <a:rPr lang="en-GB" dirty="0" err="1"/>
              <a:t>gylcol</a:t>
            </a:r>
            <a:r>
              <a:rPr lang="en-GB" dirty="0"/>
              <a:t> </a:t>
            </a:r>
            <a:r>
              <a:rPr lang="en-GB" dirty="0" err="1"/>
              <a:t>dimethacrylate</a:t>
            </a:r>
            <a:endParaRPr lang="en-GB" dirty="0"/>
          </a:p>
          <a:p>
            <a:r>
              <a:rPr lang="en-GB" dirty="0"/>
              <a:t>b) </a:t>
            </a:r>
            <a:r>
              <a:rPr lang="en-GB" dirty="0" err="1"/>
              <a:t>benzoyl</a:t>
            </a:r>
            <a:r>
              <a:rPr lang="en-GB" dirty="0"/>
              <a:t> peroxide</a:t>
            </a:r>
          </a:p>
          <a:p>
            <a:r>
              <a:rPr lang="en-GB" dirty="0"/>
              <a:t>c) N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toluidine</a:t>
            </a:r>
            <a:r>
              <a:rPr lang="en-GB" dirty="0"/>
              <a:t> </a:t>
            </a:r>
          </a:p>
          <a:p>
            <a:r>
              <a:rPr lang="en-GB" dirty="0"/>
              <a:t>d) methyl </a:t>
            </a:r>
            <a:r>
              <a:rPr lang="en-GB" dirty="0" err="1"/>
              <a:t>methacrylate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6) use of </a:t>
            </a:r>
            <a:r>
              <a:rPr lang="en-GB" b="1" dirty="0" err="1"/>
              <a:t>dimethyl</a:t>
            </a:r>
            <a:r>
              <a:rPr lang="en-GB" b="1" dirty="0"/>
              <a:t> P </a:t>
            </a:r>
            <a:r>
              <a:rPr lang="en-GB" b="1" dirty="0" err="1"/>
              <a:t>toluidine</a:t>
            </a:r>
            <a:r>
              <a:rPr lang="en-GB" b="1" dirty="0"/>
              <a:t> is indicated </a:t>
            </a:r>
            <a:r>
              <a:rPr lang="en-GB" b="1" dirty="0" smtClean="0"/>
              <a:t>for</a:t>
            </a:r>
          </a:p>
          <a:p>
            <a:endParaRPr lang="en-GB" dirty="0"/>
          </a:p>
          <a:p>
            <a:r>
              <a:rPr lang="en-GB" dirty="0"/>
              <a:t>a) thermal polymerization of acrylic</a:t>
            </a:r>
          </a:p>
          <a:p>
            <a:r>
              <a:rPr lang="en-GB" dirty="0"/>
              <a:t>b) chemical polymerization</a:t>
            </a:r>
          </a:p>
          <a:p>
            <a:r>
              <a:rPr lang="en-GB" dirty="0"/>
              <a:t>c) retarding the polymerizing reaction</a:t>
            </a:r>
          </a:p>
          <a:p>
            <a:r>
              <a:rPr lang="en-GB" dirty="0"/>
              <a:t>d) to inhibit the action of </a:t>
            </a:r>
            <a:r>
              <a:rPr lang="en-GB" dirty="0" err="1"/>
              <a:t>benzoyl</a:t>
            </a:r>
            <a:r>
              <a:rPr lang="en-GB" dirty="0"/>
              <a:t> peroxide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7)Porosity present in acrylic denture is usually the result of </a:t>
            </a:r>
            <a:endParaRPr lang="en-GB" b="1" dirty="0" smtClean="0"/>
          </a:p>
          <a:p>
            <a:endParaRPr lang="en-GB" dirty="0"/>
          </a:p>
          <a:p>
            <a:r>
              <a:rPr lang="en-GB" dirty="0"/>
              <a:t>a) prolonged curing cycle</a:t>
            </a:r>
          </a:p>
          <a:p>
            <a:r>
              <a:rPr lang="en-GB" dirty="0"/>
              <a:t>b) lack of sufficient pressure applied to flask</a:t>
            </a:r>
          </a:p>
          <a:p>
            <a:r>
              <a:rPr lang="en-GB" dirty="0"/>
              <a:t>c) insufficient acrylic resin monomer</a:t>
            </a:r>
          </a:p>
          <a:p>
            <a:r>
              <a:rPr lang="en-GB" dirty="0"/>
              <a:t>d) prolonged bench cooling after curing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8)The most important disadvantage of acrylic denture base </a:t>
            </a:r>
            <a:r>
              <a:rPr lang="en-GB" b="1" dirty="0" smtClean="0"/>
              <a:t>is</a:t>
            </a:r>
          </a:p>
          <a:p>
            <a:endParaRPr lang="en-GB" dirty="0"/>
          </a:p>
          <a:p>
            <a:r>
              <a:rPr lang="en-GB" dirty="0"/>
              <a:t>a) porosity</a:t>
            </a:r>
          </a:p>
          <a:p>
            <a:r>
              <a:rPr lang="en-GB" dirty="0"/>
              <a:t>b)shrinkage</a:t>
            </a:r>
          </a:p>
          <a:p>
            <a:r>
              <a:rPr lang="en-GB" dirty="0"/>
              <a:t>c)tooth breakage</a:t>
            </a:r>
          </a:p>
          <a:p>
            <a:r>
              <a:rPr lang="en-GB" dirty="0"/>
              <a:t>d)water absorption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MCQ DENTURE BASE RESIN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MCQ DENTURE BASE RESIN</dc:title>
  <dc:creator>f5</dc:creator>
  <cp:lastModifiedBy>Mirchi 1</cp:lastModifiedBy>
  <cp:revision>1</cp:revision>
  <dcterms:created xsi:type="dcterms:W3CDTF">2014-09-05T18:34:46Z</dcterms:created>
  <dcterms:modified xsi:type="dcterms:W3CDTF">2014-09-14T14:58:22Z</dcterms:modified>
</cp:coreProperties>
</file>