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diagrams/quickStyle17.xml" ContentType="application/vnd.openxmlformats-officedocument.drawingml.diagramStyl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slides/slide77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Override PartName="/ppt/slideLayouts/slideLayout129.xml" ContentType="application/vnd.openxmlformats-officedocument.presentationml.slideLayout+xml"/>
  <Override PartName="/ppt/diagrams/layout20.xml" ContentType="application/vnd.openxmlformats-officedocument.drawingml.diagramLayout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slideMasters/slideMaster13.xml" ContentType="application/vnd.openxmlformats-officedocument.presentationml.slideMaster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diagrams/layout16.xml" ContentType="application/vnd.openxmlformats-officedocument.drawingml.diagram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diagrams/quickStyle15.xml" ContentType="application/vnd.openxmlformats-officedocument.drawingml.diagramStyle+xml"/>
  <Override PartName="/ppt/slideLayouts/slideLayout100.xml" ContentType="application/vnd.openxmlformats-officedocument.presentationml.slideLayout+xml"/>
  <Override PartName="/ppt/diagrams/layout15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diagrams/quickStyle9.xml" ContentType="application/vnd.openxmlformats-officedocument.drawingml.diagramStyle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diagrams/drawing1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colors19.xml" ContentType="application/vnd.openxmlformats-officedocument.drawingml.diagramColors+xml"/>
  <Override PartName="/ppt/theme/theme13.xml" ContentType="application/vnd.openxmlformats-officedocument.them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  <p:sldMasterId id="2147483686" r:id="rId2"/>
    <p:sldMasterId id="2147483687" r:id="rId3"/>
    <p:sldMasterId id="2147483688" r:id="rId4"/>
    <p:sldMasterId id="2147483689" r:id="rId5"/>
    <p:sldMasterId id="2147483690" r:id="rId6"/>
    <p:sldMasterId id="2147483691" r:id="rId7"/>
    <p:sldMasterId id="2147483692" r:id="rId8"/>
    <p:sldMasterId id="2147483782" r:id="rId9"/>
    <p:sldMasterId id="2147483794" r:id="rId10"/>
    <p:sldMasterId id="2147483806" r:id="rId11"/>
    <p:sldMasterId id="2147483818" r:id="rId12"/>
    <p:sldMasterId id="2147483830" r:id="rId13"/>
    <p:sldMasterId id="2147483842" r:id="rId14"/>
  </p:sldMasterIdLst>
  <p:notesMasterIdLst>
    <p:notesMasterId r:id="rId99"/>
  </p:notesMasterIdLst>
  <p:handoutMasterIdLst>
    <p:handoutMasterId r:id="rId100"/>
  </p:handoutMasterIdLst>
  <p:sldIdLst>
    <p:sldId id="332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261" r:id="rId33"/>
    <p:sldId id="266" r:id="rId34"/>
    <p:sldId id="257" r:id="rId35"/>
    <p:sldId id="262" r:id="rId36"/>
    <p:sldId id="269" r:id="rId37"/>
    <p:sldId id="263" r:id="rId38"/>
    <p:sldId id="270" r:id="rId39"/>
    <p:sldId id="271" r:id="rId40"/>
    <p:sldId id="272" r:id="rId41"/>
    <p:sldId id="273" r:id="rId42"/>
    <p:sldId id="274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275" r:id="rId53"/>
    <p:sldId id="276" r:id="rId54"/>
    <p:sldId id="277" r:id="rId55"/>
    <p:sldId id="278" r:id="rId56"/>
    <p:sldId id="342" r:id="rId57"/>
    <p:sldId id="300" r:id="rId58"/>
    <p:sldId id="279" r:id="rId59"/>
    <p:sldId id="280" r:id="rId60"/>
    <p:sldId id="281" r:id="rId61"/>
    <p:sldId id="282" r:id="rId62"/>
    <p:sldId id="283" r:id="rId63"/>
    <p:sldId id="284" r:id="rId64"/>
    <p:sldId id="285" r:id="rId65"/>
    <p:sldId id="301" r:id="rId66"/>
    <p:sldId id="343" r:id="rId67"/>
    <p:sldId id="344" r:id="rId68"/>
    <p:sldId id="345" r:id="rId69"/>
    <p:sldId id="346" r:id="rId70"/>
    <p:sldId id="347" r:id="rId71"/>
    <p:sldId id="348" r:id="rId72"/>
    <p:sldId id="349" r:id="rId73"/>
    <p:sldId id="350" r:id="rId74"/>
    <p:sldId id="302" r:id="rId75"/>
    <p:sldId id="303" r:id="rId76"/>
    <p:sldId id="286" r:id="rId77"/>
    <p:sldId id="294" r:id="rId78"/>
    <p:sldId id="295" r:id="rId79"/>
    <p:sldId id="296" r:id="rId80"/>
    <p:sldId id="312" r:id="rId81"/>
    <p:sldId id="313" r:id="rId82"/>
    <p:sldId id="304" r:id="rId83"/>
    <p:sldId id="305" r:id="rId84"/>
    <p:sldId id="289" r:id="rId85"/>
    <p:sldId id="290" r:id="rId86"/>
    <p:sldId id="293" r:id="rId87"/>
    <p:sldId id="297" r:id="rId88"/>
    <p:sldId id="314" r:id="rId89"/>
    <p:sldId id="306" r:id="rId90"/>
    <p:sldId id="307" r:id="rId91"/>
    <p:sldId id="308" r:id="rId92"/>
    <p:sldId id="309" r:id="rId93"/>
    <p:sldId id="310" r:id="rId94"/>
    <p:sldId id="264" r:id="rId95"/>
    <p:sldId id="291" r:id="rId96"/>
    <p:sldId id="292" r:id="rId97"/>
    <p:sldId id="311" r:id="rId9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FF"/>
    <a:srgbClr val="FF3300"/>
    <a:srgbClr val="00CC00"/>
    <a:srgbClr val="FF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221" autoAdjust="0"/>
    <p:restoredTop sz="86355" autoAdjust="0"/>
  </p:normalViewPr>
  <p:slideViewPr>
    <p:cSldViewPr>
      <p:cViewPr>
        <p:scale>
          <a:sx n="66" d="100"/>
          <a:sy n="66" d="100"/>
        </p:scale>
        <p:origin x="-1722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992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87" Type="http://schemas.openxmlformats.org/officeDocument/2006/relationships/slide" Target="slides/slide73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F8A682-D100-4942-B3F6-63EDBC6F720D}" type="doc">
      <dgm:prSet loTypeId="urn:microsoft.com/office/officeart/2005/8/layout/hList6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4DC468-ED75-4701-956B-45546A1F2E85}">
      <dgm:prSet phldrT="[Text]"/>
      <dgm:spPr/>
      <dgm:t>
        <a:bodyPr/>
        <a:lstStyle/>
        <a:p>
          <a:r>
            <a:rPr lang="en-US" dirty="0" smtClean="0">
              <a:solidFill>
                <a:schemeClr val="accent2">
                  <a:lumMod val="75000"/>
                </a:schemeClr>
              </a:solidFill>
            </a:rPr>
            <a:t>Natural waxes</a:t>
          </a:r>
          <a:endParaRPr lang="en-US" dirty="0">
            <a:solidFill>
              <a:schemeClr val="accent2">
                <a:lumMod val="75000"/>
              </a:schemeClr>
            </a:solidFill>
          </a:endParaRPr>
        </a:p>
      </dgm:t>
    </dgm:pt>
    <dgm:pt modelId="{A39C573B-CB3B-4767-9CE8-B1AC1029EC5E}" type="parTrans" cxnId="{0B1E4386-5A94-4F08-8E92-ADECEE4EF680}">
      <dgm:prSet/>
      <dgm:spPr/>
      <dgm:t>
        <a:bodyPr/>
        <a:lstStyle/>
        <a:p>
          <a:endParaRPr lang="en-US"/>
        </a:p>
      </dgm:t>
    </dgm:pt>
    <dgm:pt modelId="{24880C36-E12E-4CBC-B91D-462C975ABCD2}" type="sibTrans" cxnId="{0B1E4386-5A94-4F08-8E92-ADECEE4EF680}">
      <dgm:prSet/>
      <dgm:spPr/>
      <dgm:t>
        <a:bodyPr/>
        <a:lstStyle/>
        <a:p>
          <a:endParaRPr lang="en-US"/>
        </a:p>
      </dgm:t>
    </dgm:pt>
    <dgm:pt modelId="{A1DBFC32-292D-4F79-9155-2F5C8857FB63}">
      <dgm:prSet phldrT="[Text]"/>
      <dgm:spPr/>
      <dgm:t>
        <a:bodyPr/>
        <a:lstStyle/>
        <a:p>
          <a:r>
            <a:rPr lang="en-US" dirty="0" smtClean="0">
              <a:solidFill>
                <a:schemeClr val="accent6"/>
              </a:solidFill>
            </a:rPr>
            <a:t>Synthetic waxes</a:t>
          </a:r>
          <a:endParaRPr lang="en-US" dirty="0">
            <a:solidFill>
              <a:schemeClr val="accent6"/>
            </a:solidFill>
          </a:endParaRPr>
        </a:p>
      </dgm:t>
    </dgm:pt>
    <dgm:pt modelId="{5693D63C-2D7B-4DAB-A8D1-B5F5FCBF8B3A}" type="parTrans" cxnId="{29CFA439-4075-43D7-8BC2-4E346C6AE70F}">
      <dgm:prSet/>
      <dgm:spPr/>
      <dgm:t>
        <a:bodyPr/>
        <a:lstStyle/>
        <a:p>
          <a:endParaRPr lang="en-US"/>
        </a:p>
      </dgm:t>
    </dgm:pt>
    <dgm:pt modelId="{3C45AE92-8ACB-4F86-A998-00D8453A6C14}" type="sibTrans" cxnId="{29CFA439-4075-43D7-8BC2-4E346C6AE70F}">
      <dgm:prSet/>
      <dgm:spPr/>
      <dgm:t>
        <a:bodyPr/>
        <a:lstStyle/>
        <a:p>
          <a:endParaRPr lang="en-US"/>
        </a:p>
      </dgm:t>
    </dgm:pt>
    <dgm:pt modelId="{28D2E305-FA85-4608-96BE-2C4F5DA075DF}">
      <dgm:prSet phldrT="[Text]"/>
      <dgm:spPr/>
      <dgm:t>
        <a:bodyPr/>
        <a:lstStyle/>
        <a:p>
          <a:r>
            <a:rPr lang="en-US" dirty="0" smtClean="0">
              <a:solidFill>
                <a:schemeClr val="accent6"/>
              </a:solidFill>
            </a:rPr>
            <a:t>Additives</a:t>
          </a:r>
          <a:r>
            <a:rPr lang="en-US" dirty="0" smtClean="0">
              <a:solidFill>
                <a:schemeClr val="tx2"/>
              </a:solidFill>
            </a:rPr>
            <a:t> </a:t>
          </a:r>
          <a:endParaRPr lang="en-US" dirty="0">
            <a:solidFill>
              <a:schemeClr val="tx2"/>
            </a:solidFill>
          </a:endParaRPr>
        </a:p>
      </dgm:t>
    </dgm:pt>
    <dgm:pt modelId="{98B943C0-0A15-4F77-98B0-AF8270FE4221}" type="parTrans" cxnId="{67BA915B-B527-4EA2-95F2-91E306F21836}">
      <dgm:prSet/>
      <dgm:spPr/>
      <dgm:t>
        <a:bodyPr/>
        <a:lstStyle/>
        <a:p>
          <a:endParaRPr lang="en-US"/>
        </a:p>
      </dgm:t>
    </dgm:pt>
    <dgm:pt modelId="{595CEA7C-51C5-4E1A-8431-764F6BE20EB3}" type="sibTrans" cxnId="{67BA915B-B527-4EA2-95F2-91E306F21836}">
      <dgm:prSet/>
      <dgm:spPr/>
      <dgm:t>
        <a:bodyPr/>
        <a:lstStyle/>
        <a:p>
          <a:endParaRPr lang="en-US"/>
        </a:p>
      </dgm:t>
    </dgm:pt>
    <dgm:pt modelId="{F7C9DB28-0D1D-4BF4-8211-6914EA33DCAF}" type="pres">
      <dgm:prSet presAssocID="{89F8A682-D100-4942-B3F6-63EDBC6F72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8E256C-1493-44BF-A0C3-2A86286C19A0}" type="pres">
      <dgm:prSet presAssocID="{674DC468-ED75-4701-956B-45546A1F2E8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17562-26A0-4557-AAB6-E022C03958E3}" type="pres">
      <dgm:prSet presAssocID="{24880C36-E12E-4CBC-B91D-462C975ABCD2}" presName="sibTrans" presStyleCnt="0"/>
      <dgm:spPr/>
    </dgm:pt>
    <dgm:pt modelId="{F85C36AA-BF37-4FF7-9345-D40F759A45FF}" type="pres">
      <dgm:prSet presAssocID="{A1DBFC32-292D-4F79-9155-2F5C8857FB6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68A52-63DC-4DA1-A8DA-C8EA3C49FF41}" type="pres">
      <dgm:prSet presAssocID="{3C45AE92-8ACB-4F86-A998-00D8453A6C14}" presName="sibTrans" presStyleCnt="0"/>
      <dgm:spPr/>
    </dgm:pt>
    <dgm:pt modelId="{E0D16CC4-60C3-472E-AD21-A2EB5047475B}" type="pres">
      <dgm:prSet presAssocID="{28D2E305-FA85-4608-96BE-2C4F5DA075D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200CCB-2193-45A7-938E-F292672B11BC}" type="presOf" srcId="{89F8A682-D100-4942-B3F6-63EDBC6F720D}" destId="{F7C9DB28-0D1D-4BF4-8211-6914EA33DCAF}" srcOrd="0" destOrd="0" presId="urn:microsoft.com/office/officeart/2005/8/layout/hList6"/>
    <dgm:cxn modelId="{29CFA439-4075-43D7-8BC2-4E346C6AE70F}" srcId="{89F8A682-D100-4942-B3F6-63EDBC6F720D}" destId="{A1DBFC32-292D-4F79-9155-2F5C8857FB63}" srcOrd="1" destOrd="0" parTransId="{5693D63C-2D7B-4DAB-A8D1-B5F5FCBF8B3A}" sibTransId="{3C45AE92-8ACB-4F86-A998-00D8453A6C14}"/>
    <dgm:cxn modelId="{D6EA80B2-ACD5-4431-85F3-A830CA902566}" type="presOf" srcId="{A1DBFC32-292D-4F79-9155-2F5C8857FB63}" destId="{F85C36AA-BF37-4FF7-9345-D40F759A45FF}" srcOrd="0" destOrd="0" presId="urn:microsoft.com/office/officeart/2005/8/layout/hList6"/>
    <dgm:cxn modelId="{0B1E4386-5A94-4F08-8E92-ADECEE4EF680}" srcId="{89F8A682-D100-4942-B3F6-63EDBC6F720D}" destId="{674DC468-ED75-4701-956B-45546A1F2E85}" srcOrd="0" destOrd="0" parTransId="{A39C573B-CB3B-4767-9CE8-B1AC1029EC5E}" sibTransId="{24880C36-E12E-4CBC-B91D-462C975ABCD2}"/>
    <dgm:cxn modelId="{1DB202EE-1029-41C8-9C56-EDED98B7ED3A}" type="presOf" srcId="{28D2E305-FA85-4608-96BE-2C4F5DA075DF}" destId="{E0D16CC4-60C3-472E-AD21-A2EB5047475B}" srcOrd="0" destOrd="0" presId="urn:microsoft.com/office/officeart/2005/8/layout/hList6"/>
    <dgm:cxn modelId="{67BA915B-B527-4EA2-95F2-91E306F21836}" srcId="{89F8A682-D100-4942-B3F6-63EDBC6F720D}" destId="{28D2E305-FA85-4608-96BE-2C4F5DA075DF}" srcOrd="2" destOrd="0" parTransId="{98B943C0-0A15-4F77-98B0-AF8270FE4221}" sibTransId="{595CEA7C-51C5-4E1A-8431-764F6BE20EB3}"/>
    <dgm:cxn modelId="{8BD68860-D39E-4D2C-93B3-92632498C23E}" type="presOf" srcId="{674DC468-ED75-4701-956B-45546A1F2E85}" destId="{E68E256C-1493-44BF-A0C3-2A86286C19A0}" srcOrd="0" destOrd="0" presId="urn:microsoft.com/office/officeart/2005/8/layout/hList6"/>
    <dgm:cxn modelId="{1A8338E8-5715-4A76-926A-B038019CC95B}" type="presParOf" srcId="{F7C9DB28-0D1D-4BF4-8211-6914EA33DCAF}" destId="{E68E256C-1493-44BF-A0C3-2A86286C19A0}" srcOrd="0" destOrd="0" presId="urn:microsoft.com/office/officeart/2005/8/layout/hList6"/>
    <dgm:cxn modelId="{C789F665-A041-44D3-A8F3-4911C259B7B1}" type="presParOf" srcId="{F7C9DB28-0D1D-4BF4-8211-6914EA33DCAF}" destId="{73217562-26A0-4557-AAB6-E022C03958E3}" srcOrd="1" destOrd="0" presId="urn:microsoft.com/office/officeart/2005/8/layout/hList6"/>
    <dgm:cxn modelId="{E7A63BAE-C0E9-4819-8052-DBF5AD7EA8BC}" type="presParOf" srcId="{F7C9DB28-0D1D-4BF4-8211-6914EA33DCAF}" destId="{F85C36AA-BF37-4FF7-9345-D40F759A45FF}" srcOrd="2" destOrd="0" presId="urn:microsoft.com/office/officeart/2005/8/layout/hList6"/>
    <dgm:cxn modelId="{2E001015-0896-4085-B42F-E392F689E7EF}" type="presParOf" srcId="{F7C9DB28-0D1D-4BF4-8211-6914EA33DCAF}" destId="{C6068A52-63DC-4DA1-A8DA-C8EA3C49FF41}" srcOrd="3" destOrd="0" presId="urn:microsoft.com/office/officeart/2005/8/layout/hList6"/>
    <dgm:cxn modelId="{8069F7B5-FD22-4811-B7B5-C5730655A2A5}" type="presParOf" srcId="{F7C9DB28-0D1D-4BF4-8211-6914EA33DCAF}" destId="{E0D16CC4-60C3-472E-AD21-A2EB5047475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2BA74A2-9D27-4E9E-B147-53AC0E0B1935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76A3029-B473-49C0-A66B-18F7A55B151B}">
      <dgm:prSet/>
      <dgm:spPr>
        <a:noFill/>
      </dgm:spPr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</a:rPr>
            <a:t>Angulation</a:t>
          </a:r>
          <a:r>
            <a:rPr lang="en-US" b="1" dirty="0" smtClean="0">
              <a:solidFill>
                <a:schemeClr val="tx1"/>
              </a:solidFill>
            </a:rPr>
            <a:t> of the sprue is </a:t>
          </a:r>
          <a:endParaRPr lang="en-US" b="1" dirty="0">
            <a:solidFill>
              <a:schemeClr val="tx1"/>
            </a:solidFill>
          </a:endParaRPr>
        </a:p>
      </dgm:t>
    </dgm:pt>
    <dgm:pt modelId="{547144D2-7E70-46DA-A9E3-BA7356EB0A91}" type="parTrans" cxnId="{A0865919-A483-4AA8-9428-87F7BB38EFC7}">
      <dgm:prSet/>
      <dgm:spPr/>
      <dgm:t>
        <a:bodyPr/>
        <a:lstStyle/>
        <a:p>
          <a:endParaRPr lang="en-US"/>
        </a:p>
      </dgm:t>
    </dgm:pt>
    <dgm:pt modelId="{6FB2A9C9-06A7-4D3F-9B3F-3A365A05C8D4}" type="sibTrans" cxnId="{A0865919-A483-4AA8-9428-87F7BB38EFC7}">
      <dgm:prSet/>
      <dgm:spPr/>
      <dgm:t>
        <a:bodyPr/>
        <a:lstStyle/>
        <a:p>
          <a:endParaRPr lang="en-US"/>
        </a:p>
      </dgm:t>
    </dgm:pt>
    <dgm:pt modelId="{DB403A5A-B5B9-4503-94C4-003DAB97ACCD}">
      <dgm:prSet/>
      <dgm:spPr/>
      <dgm:t>
        <a:bodyPr/>
        <a:lstStyle/>
        <a:p>
          <a:pPr rtl="0"/>
          <a:r>
            <a:rPr lang="en-US" dirty="0" smtClean="0"/>
            <a:t>A 90</a:t>
          </a:r>
          <a:r>
            <a:rPr lang="en-US" baseline="30000" dirty="0" smtClean="0"/>
            <a:t>0</a:t>
          </a:r>
          <a:endParaRPr lang="en-US" dirty="0"/>
        </a:p>
      </dgm:t>
    </dgm:pt>
    <dgm:pt modelId="{ED888E6B-2186-4E1F-94D8-0C1E5CEAD688}" type="parTrans" cxnId="{6CB13523-2610-403A-B2F5-1A302A5C9107}">
      <dgm:prSet/>
      <dgm:spPr/>
      <dgm:t>
        <a:bodyPr/>
        <a:lstStyle/>
        <a:p>
          <a:endParaRPr lang="en-US"/>
        </a:p>
      </dgm:t>
    </dgm:pt>
    <dgm:pt modelId="{F9A8C457-F082-4969-968D-B5AD2D673371}" type="sibTrans" cxnId="{6CB13523-2610-403A-B2F5-1A302A5C9107}">
      <dgm:prSet/>
      <dgm:spPr/>
      <dgm:t>
        <a:bodyPr/>
        <a:lstStyle/>
        <a:p>
          <a:endParaRPr lang="en-US"/>
        </a:p>
      </dgm:t>
    </dgm:pt>
    <dgm:pt modelId="{A0F00E63-A35C-4D17-AF63-95D7E3FC1711}">
      <dgm:prSet/>
      <dgm:spPr/>
      <dgm:t>
        <a:bodyPr/>
        <a:lstStyle/>
        <a:p>
          <a:pPr rtl="0"/>
          <a:r>
            <a:rPr lang="en-US" dirty="0" smtClean="0"/>
            <a:t>B 65</a:t>
          </a:r>
          <a:r>
            <a:rPr lang="en-US" baseline="30000" dirty="0" smtClean="0"/>
            <a:t>0</a:t>
          </a:r>
          <a:endParaRPr lang="en-US" dirty="0"/>
        </a:p>
      </dgm:t>
    </dgm:pt>
    <dgm:pt modelId="{8ED80333-DDB4-44E1-AB3A-F814506EB64A}" type="parTrans" cxnId="{58BBAC79-34D9-45A9-A972-975FC4077E8B}">
      <dgm:prSet/>
      <dgm:spPr/>
      <dgm:t>
        <a:bodyPr/>
        <a:lstStyle/>
        <a:p>
          <a:endParaRPr lang="en-US"/>
        </a:p>
      </dgm:t>
    </dgm:pt>
    <dgm:pt modelId="{24FD150D-BF1D-4835-8929-D0C87ACAD00E}" type="sibTrans" cxnId="{58BBAC79-34D9-45A9-A972-975FC4077E8B}">
      <dgm:prSet/>
      <dgm:spPr/>
      <dgm:t>
        <a:bodyPr/>
        <a:lstStyle/>
        <a:p>
          <a:endParaRPr lang="en-US"/>
        </a:p>
      </dgm:t>
    </dgm:pt>
    <dgm:pt modelId="{317DE9AC-2E4E-4651-8A9D-9E51A044441E}">
      <dgm:prSet/>
      <dgm:spPr/>
      <dgm:t>
        <a:bodyPr/>
        <a:lstStyle/>
        <a:p>
          <a:pPr rtl="0"/>
          <a:r>
            <a:rPr lang="en-US" dirty="0" smtClean="0"/>
            <a:t>C 45</a:t>
          </a:r>
          <a:r>
            <a:rPr lang="en-US" baseline="30000" dirty="0" smtClean="0"/>
            <a:t>0</a:t>
          </a:r>
          <a:endParaRPr lang="en-US" dirty="0"/>
        </a:p>
      </dgm:t>
    </dgm:pt>
    <dgm:pt modelId="{EC93DF49-168A-4094-9C38-52F6A3FBC697}" type="parTrans" cxnId="{80407299-0EB3-45EF-A8AA-DB1283D46000}">
      <dgm:prSet/>
      <dgm:spPr/>
      <dgm:t>
        <a:bodyPr/>
        <a:lstStyle/>
        <a:p>
          <a:endParaRPr lang="en-US"/>
        </a:p>
      </dgm:t>
    </dgm:pt>
    <dgm:pt modelId="{CF6D7570-03ED-4779-8A50-92FD6F8941B5}" type="sibTrans" cxnId="{80407299-0EB3-45EF-A8AA-DB1283D46000}">
      <dgm:prSet/>
      <dgm:spPr/>
      <dgm:t>
        <a:bodyPr/>
        <a:lstStyle/>
        <a:p>
          <a:endParaRPr lang="en-US"/>
        </a:p>
      </dgm:t>
    </dgm:pt>
    <dgm:pt modelId="{57117B49-2954-41A0-9168-70C0D4EA0A0A}">
      <dgm:prSet/>
      <dgm:spPr/>
      <dgm:t>
        <a:bodyPr/>
        <a:lstStyle/>
        <a:p>
          <a:pPr rtl="0"/>
          <a:r>
            <a:rPr lang="en-US" dirty="0" smtClean="0"/>
            <a:t>D 35</a:t>
          </a:r>
          <a:r>
            <a:rPr lang="en-US" baseline="30000" dirty="0" smtClean="0"/>
            <a:t>0</a:t>
          </a:r>
          <a:endParaRPr lang="en-US" dirty="0"/>
        </a:p>
      </dgm:t>
    </dgm:pt>
    <dgm:pt modelId="{F413A438-2886-48B0-AD2F-2015E8962256}" type="parTrans" cxnId="{15F02078-0EC0-490F-8851-61F651BC3E0C}">
      <dgm:prSet/>
      <dgm:spPr/>
      <dgm:t>
        <a:bodyPr/>
        <a:lstStyle/>
        <a:p>
          <a:endParaRPr lang="en-US"/>
        </a:p>
      </dgm:t>
    </dgm:pt>
    <dgm:pt modelId="{7E553374-7294-4AD1-BA62-B27D84226528}" type="sibTrans" cxnId="{15F02078-0EC0-490F-8851-61F651BC3E0C}">
      <dgm:prSet/>
      <dgm:spPr/>
      <dgm:t>
        <a:bodyPr/>
        <a:lstStyle/>
        <a:p>
          <a:endParaRPr lang="en-US"/>
        </a:p>
      </dgm:t>
    </dgm:pt>
    <dgm:pt modelId="{0FBA7297-E634-4554-A538-46E4357BE6AE}" type="pres">
      <dgm:prSet presAssocID="{A2BA74A2-9D27-4E9E-B147-53AC0E0B19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AFEFE4-ED56-4543-977D-01062C8169A7}" type="pres">
      <dgm:prSet presAssocID="{576A3029-B473-49C0-A66B-18F7A55B151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A2F7F6-3EE7-41C0-8496-B5B45254CC27}" type="pres">
      <dgm:prSet presAssocID="{6FB2A9C9-06A7-4D3F-9B3F-3A365A05C8D4}" presName="spacer" presStyleCnt="0"/>
      <dgm:spPr/>
    </dgm:pt>
    <dgm:pt modelId="{208EDDCF-F691-425E-BF77-D4D90B873554}" type="pres">
      <dgm:prSet presAssocID="{DB403A5A-B5B9-4503-94C4-003DAB97ACC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A90EE1-4740-410B-A2AE-3DFC481EEDE3}" type="pres">
      <dgm:prSet presAssocID="{F9A8C457-F082-4969-968D-B5AD2D673371}" presName="spacer" presStyleCnt="0"/>
      <dgm:spPr/>
    </dgm:pt>
    <dgm:pt modelId="{42DE6191-28BE-48B8-BF92-4B7212007A79}" type="pres">
      <dgm:prSet presAssocID="{A0F00E63-A35C-4D17-AF63-95D7E3FC171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473890-3593-4845-960E-8B32F5989D55}" type="pres">
      <dgm:prSet presAssocID="{24FD150D-BF1D-4835-8929-D0C87ACAD00E}" presName="spacer" presStyleCnt="0"/>
      <dgm:spPr/>
    </dgm:pt>
    <dgm:pt modelId="{D107B471-6B2D-4565-AE57-A1E0502AB815}" type="pres">
      <dgm:prSet presAssocID="{317DE9AC-2E4E-4651-8A9D-9E51A044441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391000-61A7-4EA1-AEEA-2B9BBC36EFAC}" type="pres">
      <dgm:prSet presAssocID="{CF6D7570-03ED-4779-8A50-92FD6F8941B5}" presName="spacer" presStyleCnt="0"/>
      <dgm:spPr/>
    </dgm:pt>
    <dgm:pt modelId="{B1DD9055-AD1A-4F54-994C-4FFBE0944196}" type="pres">
      <dgm:prSet presAssocID="{57117B49-2954-41A0-9168-70C0D4EA0A0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BBAC79-34D9-45A9-A972-975FC4077E8B}" srcId="{A2BA74A2-9D27-4E9E-B147-53AC0E0B1935}" destId="{A0F00E63-A35C-4D17-AF63-95D7E3FC1711}" srcOrd="2" destOrd="0" parTransId="{8ED80333-DDB4-44E1-AB3A-F814506EB64A}" sibTransId="{24FD150D-BF1D-4835-8929-D0C87ACAD00E}"/>
    <dgm:cxn modelId="{FEBE7736-DB0B-4B26-9871-0C96178788BD}" type="presOf" srcId="{A0F00E63-A35C-4D17-AF63-95D7E3FC1711}" destId="{42DE6191-28BE-48B8-BF92-4B7212007A79}" srcOrd="0" destOrd="0" presId="urn:microsoft.com/office/officeart/2005/8/layout/vList2"/>
    <dgm:cxn modelId="{596BDB23-B854-4651-8861-055D4F50FB96}" type="presOf" srcId="{317DE9AC-2E4E-4651-8A9D-9E51A044441E}" destId="{D107B471-6B2D-4565-AE57-A1E0502AB815}" srcOrd="0" destOrd="0" presId="urn:microsoft.com/office/officeart/2005/8/layout/vList2"/>
    <dgm:cxn modelId="{6CB13523-2610-403A-B2F5-1A302A5C9107}" srcId="{A2BA74A2-9D27-4E9E-B147-53AC0E0B1935}" destId="{DB403A5A-B5B9-4503-94C4-003DAB97ACCD}" srcOrd="1" destOrd="0" parTransId="{ED888E6B-2186-4E1F-94D8-0C1E5CEAD688}" sibTransId="{F9A8C457-F082-4969-968D-B5AD2D673371}"/>
    <dgm:cxn modelId="{6495B3B1-AE78-4575-9020-A53731968279}" type="presOf" srcId="{57117B49-2954-41A0-9168-70C0D4EA0A0A}" destId="{B1DD9055-AD1A-4F54-994C-4FFBE0944196}" srcOrd="0" destOrd="0" presId="urn:microsoft.com/office/officeart/2005/8/layout/vList2"/>
    <dgm:cxn modelId="{360530EA-EC3F-4C52-8B08-0D361D539649}" type="presOf" srcId="{DB403A5A-B5B9-4503-94C4-003DAB97ACCD}" destId="{208EDDCF-F691-425E-BF77-D4D90B873554}" srcOrd="0" destOrd="0" presId="urn:microsoft.com/office/officeart/2005/8/layout/vList2"/>
    <dgm:cxn modelId="{80407299-0EB3-45EF-A8AA-DB1283D46000}" srcId="{A2BA74A2-9D27-4E9E-B147-53AC0E0B1935}" destId="{317DE9AC-2E4E-4651-8A9D-9E51A044441E}" srcOrd="3" destOrd="0" parTransId="{EC93DF49-168A-4094-9C38-52F6A3FBC697}" sibTransId="{CF6D7570-03ED-4779-8A50-92FD6F8941B5}"/>
    <dgm:cxn modelId="{DEC3F10D-03A3-4C8B-9BB8-FE6AFC903FB8}" type="presOf" srcId="{A2BA74A2-9D27-4E9E-B147-53AC0E0B1935}" destId="{0FBA7297-E634-4554-A538-46E4357BE6AE}" srcOrd="0" destOrd="0" presId="urn:microsoft.com/office/officeart/2005/8/layout/vList2"/>
    <dgm:cxn modelId="{15F02078-0EC0-490F-8851-61F651BC3E0C}" srcId="{A2BA74A2-9D27-4E9E-B147-53AC0E0B1935}" destId="{57117B49-2954-41A0-9168-70C0D4EA0A0A}" srcOrd="4" destOrd="0" parTransId="{F413A438-2886-48B0-AD2F-2015E8962256}" sibTransId="{7E553374-7294-4AD1-BA62-B27D84226528}"/>
    <dgm:cxn modelId="{EB9011DB-AA80-459C-83AC-0F4821ABC487}" type="presOf" srcId="{576A3029-B473-49C0-A66B-18F7A55B151B}" destId="{FAAFEFE4-ED56-4543-977D-01062C8169A7}" srcOrd="0" destOrd="0" presId="urn:microsoft.com/office/officeart/2005/8/layout/vList2"/>
    <dgm:cxn modelId="{A0865919-A483-4AA8-9428-87F7BB38EFC7}" srcId="{A2BA74A2-9D27-4E9E-B147-53AC0E0B1935}" destId="{576A3029-B473-49C0-A66B-18F7A55B151B}" srcOrd="0" destOrd="0" parTransId="{547144D2-7E70-46DA-A9E3-BA7356EB0A91}" sibTransId="{6FB2A9C9-06A7-4D3F-9B3F-3A365A05C8D4}"/>
    <dgm:cxn modelId="{7E2233C0-CEC0-417B-A0F4-48FB597B335A}" type="presParOf" srcId="{0FBA7297-E634-4554-A538-46E4357BE6AE}" destId="{FAAFEFE4-ED56-4543-977D-01062C8169A7}" srcOrd="0" destOrd="0" presId="urn:microsoft.com/office/officeart/2005/8/layout/vList2"/>
    <dgm:cxn modelId="{8C751960-4DEE-4FE9-95E7-31E4ECAE0530}" type="presParOf" srcId="{0FBA7297-E634-4554-A538-46E4357BE6AE}" destId="{E9A2F7F6-3EE7-41C0-8496-B5B45254CC27}" srcOrd="1" destOrd="0" presId="urn:microsoft.com/office/officeart/2005/8/layout/vList2"/>
    <dgm:cxn modelId="{1F5F2CA7-A9CC-4580-8B3B-1188EFC3E380}" type="presParOf" srcId="{0FBA7297-E634-4554-A538-46E4357BE6AE}" destId="{208EDDCF-F691-425E-BF77-D4D90B873554}" srcOrd="2" destOrd="0" presId="urn:microsoft.com/office/officeart/2005/8/layout/vList2"/>
    <dgm:cxn modelId="{F8B8D78F-8191-4222-BA2D-749C0459ABB1}" type="presParOf" srcId="{0FBA7297-E634-4554-A538-46E4357BE6AE}" destId="{5EA90EE1-4740-410B-A2AE-3DFC481EEDE3}" srcOrd="3" destOrd="0" presId="urn:microsoft.com/office/officeart/2005/8/layout/vList2"/>
    <dgm:cxn modelId="{004FCCD5-BA97-4F6A-B9E8-3E53344ED739}" type="presParOf" srcId="{0FBA7297-E634-4554-A538-46E4357BE6AE}" destId="{42DE6191-28BE-48B8-BF92-4B7212007A79}" srcOrd="4" destOrd="0" presId="urn:microsoft.com/office/officeart/2005/8/layout/vList2"/>
    <dgm:cxn modelId="{6B2531B3-5D68-4E11-A081-D92BFD17AA5C}" type="presParOf" srcId="{0FBA7297-E634-4554-A538-46E4357BE6AE}" destId="{89473890-3593-4845-960E-8B32F5989D55}" srcOrd="5" destOrd="0" presId="urn:microsoft.com/office/officeart/2005/8/layout/vList2"/>
    <dgm:cxn modelId="{FA6A46BC-CAC4-409F-974E-724026387A43}" type="presParOf" srcId="{0FBA7297-E634-4554-A538-46E4357BE6AE}" destId="{D107B471-6B2D-4565-AE57-A1E0502AB815}" srcOrd="6" destOrd="0" presId="urn:microsoft.com/office/officeart/2005/8/layout/vList2"/>
    <dgm:cxn modelId="{BE571697-E6C0-40E2-867C-9C6724EB3F40}" type="presParOf" srcId="{0FBA7297-E634-4554-A538-46E4357BE6AE}" destId="{5D391000-61A7-4EA1-AEEA-2B9BBC36EFAC}" srcOrd="7" destOrd="0" presId="urn:microsoft.com/office/officeart/2005/8/layout/vList2"/>
    <dgm:cxn modelId="{CDB94451-AAB5-4794-A9F6-7FDBB3D28CAD}" type="presParOf" srcId="{0FBA7297-E634-4554-A538-46E4357BE6AE}" destId="{B1DD9055-AD1A-4F54-994C-4FFBE0944196}" srcOrd="8" destOrd="0" presId="urn:microsoft.com/office/officeart/2005/8/layout/v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0608218-4724-4496-8F94-A25E19E1859A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B3ADDFC-9D75-4197-A968-91E0B8AB7BE3}">
      <dgm:prSet/>
      <dgm:spPr>
        <a:noFill/>
      </dgm:spPr>
      <dgm:t>
        <a:bodyPr/>
        <a:lstStyle/>
        <a:p>
          <a:pPr rtl="0"/>
          <a:r>
            <a:rPr lang="en-US" b="1" dirty="0" err="1" smtClean="0">
              <a:solidFill>
                <a:schemeClr val="tx1"/>
              </a:solidFill>
            </a:rPr>
            <a:t>Carnuba</a:t>
          </a:r>
          <a:r>
            <a:rPr lang="en-US" b="1" dirty="0" smtClean="0">
              <a:solidFill>
                <a:schemeClr val="tx1"/>
              </a:solidFill>
            </a:rPr>
            <a:t> wax is added to </a:t>
          </a:r>
          <a:endParaRPr lang="en-US" b="1" dirty="0">
            <a:solidFill>
              <a:schemeClr val="tx1"/>
            </a:solidFill>
          </a:endParaRPr>
        </a:p>
      </dgm:t>
    </dgm:pt>
    <dgm:pt modelId="{4A526441-D007-47A5-A6DD-5D22D3180B78}" type="parTrans" cxnId="{79A29827-81C9-4327-88FB-0D4C42B23576}">
      <dgm:prSet/>
      <dgm:spPr/>
      <dgm:t>
        <a:bodyPr/>
        <a:lstStyle/>
        <a:p>
          <a:endParaRPr lang="en-US"/>
        </a:p>
      </dgm:t>
    </dgm:pt>
    <dgm:pt modelId="{CA9C5EDF-60B2-49C5-B600-535E9A833CF9}" type="sibTrans" cxnId="{79A29827-81C9-4327-88FB-0D4C42B23576}">
      <dgm:prSet/>
      <dgm:spPr/>
      <dgm:t>
        <a:bodyPr/>
        <a:lstStyle/>
        <a:p>
          <a:endParaRPr lang="en-US"/>
        </a:p>
      </dgm:t>
    </dgm:pt>
    <dgm:pt modelId="{AA520F5A-E6CB-475A-8BB6-8D74059B38DA}">
      <dgm:prSet/>
      <dgm:spPr/>
      <dgm:t>
        <a:bodyPr/>
        <a:lstStyle/>
        <a:p>
          <a:pPr rtl="0"/>
          <a:r>
            <a:rPr lang="en-US" dirty="0" smtClean="0"/>
            <a:t>A Increase melting</a:t>
          </a:r>
          <a:endParaRPr lang="en-US" dirty="0"/>
        </a:p>
      </dgm:t>
    </dgm:pt>
    <dgm:pt modelId="{773491DB-380D-4E3F-8E44-C611CE1EEF6B}" type="parTrans" cxnId="{5A94071E-14E8-4655-B961-158DA1D69779}">
      <dgm:prSet/>
      <dgm:spPr/>
      <dgm:t>
        <a:bodyPr/>
        <a:lstStyle/>
        <a:p>
          <a:endParaRPr lang="en-US"/>
        </a:p>
      </dgm:t>
    </dgm:pt>
    <dgm:pt modelId="{FDBE8564-EDDD-4637-9563-AFF74BC82F67}" type="sibTrans" cxnId="{5A94071E-14E8-4655-B961-158DA1D69779}">
      <dgm:prSet/>
      <dgm:spPr/>
      <dgm:t>
        <a:bodyPr/>
        <a:lstStyle/>
        <a:p>
          <a:endParaRPr lang="en-US"/>
        </a:p>
      </dgm:t>
    </dgm:pt>
    <dgm:pt modelId="{F03DF93B-0A78-46AF-BA85-4273F11B8C50}">
      <dgm:prSet/>
      <dgm:spPr/>
      <dgm:t>
        <a:bodyPr/>
        <a:lstStyle/>
        <a:p>
          <a:pPr rtl="0"/>
          <a:r>
            <a:rPr lang="en-US" dirty="0" smtClean="0"/>
            <a:t>B Increase plasticity</a:t>
          </a:r>
          <a:endParaRPr lang="en-US" dirty="0"/>
        </a:p>
      </dgm:t>
    </dgm:pt>
    <dgm:pt modelId="{83315769-269A-4693-975F-04F90C6D8343}" type="parTrans" cxnId="{FA95D79B-F16B-45A7-97A7-89A2CB687ECA}">
      <dgm:prSet/>
      <dgm:spPr/>
      <dgm:t>
        <a:bodyPr/>
        <a:lstStyle/>
        <a:p>
          <a:endParaRPr lang="en-US"/>
        </a:p>
      </dgm:t>
    </dgm:pt>
    <dgm:pt modelId="{56478938-AFD2-4BAA-96A8-C231B13D709B}" type="sibTrans" cxnId="{FA95D79B-F16B-45A7-97A7-89A2CB687ECA}">
      <dgm:prSet/>
      <dgm:spPr/>
      <dgm:t>
        <a:bodyPr/>
        <a:lstStyle/>
        <a:p>
          <a:endParaRPr lang="en-US"/>
        </a:p>
      </dgm:t>
    </dgm:pt>
    <dgm:pt modelId="{941ABBD3-AFD5-46A6-BDDE-49E3DCDD62F3}">
      <dgm:prSet/>
      <dgm:spPr/>
      <dgm:t>
        <a:bodyPr/>
        <a:lstStyle/>
        <a:p>
          <a:pPr rtl="0"/>
          <a:r>
            <a:rPr lang="en-US" dirty="0" smtClean="0"/>
            <a:t>C Decrease flakiness</a:t>
          </a:r>
          <a:endParaRPr lang="en-US" dirty="0"/>
        </a:p>
      </dgm:t>
    </dgm:pt>
    <dgm:pt modelId="{46D76FBA-7AF3-4E9B-B703-F71E2C760F50}" type="parTrans" cxnId="{D2CFE0EF-2037-41CB-BE0A-B3BF54280E86}">
      <dgm:prSet/>
      <dgm:spPr/>
      <dgm:t>
        <a:bodyPr/>
        <a:lstStyle/>
        <a:p>
          <a:endParaRPr lang="en-US"/>
        </a:p>
      </dgm:t>
    </dgm:pt>
    <dgm:pt modelId="{5A6AE27C-B273-4F59-BEEE-35537C2CF10D}" type="sibTrans" cxnId="{D2CFE0EF-2037-41CB-BE0A-B3BF54280E86}">
      <dgm:prSet/>
      <dgm:spPr/>
      <dgm:t>
        <a:bodyPr/>
        <a:lstStyle/>
        <a:p>
          <a:endParaRPr lang="en-US"/>
        </a:p>
      </dgm:t>
    </dgm:pt>
    <dgm:pt modelId="{2A9D0E0D-76CB-481E-AFAA-446D3E374B4A}">
      <dgm:prSet/>
      <dgm:spPr/>
      <dgm:t>
        <a:bodyPr/>
        <a:lstStyle/>
        <a:p>
          <a:pPr rtl="0"/>
          <a:r>
            <a:rPr lang="en-US" dirty="0" smtClean="0"/>
            <a:t>D No effect</a:t>
          </a:r>
          <a:endParaRPr lang="en-US" dirty="0"/>
        </a:p>
      </dgm:t>
    </dgm:pt>
    <dgm:pt modelId="{D317AB8F-9225-44E4-BE3D-7AEAB4C143CE}" type="parTrans" cxnId="{E98E9933-F641-4203-82D9-9F26866B5A6D}">
      <dgm:prSet/>
      <dgm:spPr/>
      <dgm:t>
        <a:bodyPr/>
        <a:lstStyle/>
        <a:p>
          <a:endParaRPr lang="en-US"/>
        </a:p>
      </dgm:t>
    </dgm:pt>
    <dgm:pt modelId="{E79DE670-EE61-4BB3-B90E-BA5B74366393}" type="sibTrans" cxnId="{E98E9933-F641-4203-82D9-9F26866B5A6D}">
      <dgm:prSet/>
      <dgm:spPr/>
      <dgm:t>
        <a:bodyPr/>
        <a:lstStyle/>
        <a:p>
          <a:endParaRPr lang="en-US"/>
        </a:p>
      </dgm:t>
    </dgm:pt>
    <dgm:pt modelId="{39E9C805-C059-4EEE-9E0E-A7945851D841}" type="pres">
      <dgm:prSet presAssocID="{E0608218-4724-4496-8F94-A25E19E185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9C7775-BE90-476A-AA61-7BC4E96DCED6}" type="pres">
      <dgm:prSet presAssocID="{9B3ADDFC-9D75-4197-A968-91E0B8AB7BE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9C957A-8F2D-4D71-AE81-AF9B20362946}" type="pres">
      <dgm:prSet presAssocID="{CA9C5EDF-60B2-49C5-B600-535E9A833CF9}" presName="spacer" presStyleCnt="0"/>
      <dgm:spPr/>
    </dgm:pt>
    <dgm:pt modelId="{C20D4A1C-A9EA-434C-A404-B3051D27AC58}" type="pres">
      <dgm:prSet presAssocID="{AA520F5A-E6CB-475A-8BB6-8D74059B38D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AF82FC-6027-4DD4-94D0-03972C35AE5B}" type="pres">
      <dgm:prSet presAssocID="{FDBE8564-EDDD-4637-9563-AFF74BC82F67}" presName="spacer" presStyleCnt="0"/>
      <dgm:spPr/>
    </dgm:pt>
    <dgm:pt modelId="{31DCA486-D7D9-403F-8A58-29A171CFA59F}" type="pres">
      <dgm:prSet presAssocID="{F03DF93B-0A78-46AF-BA85-4273F11B8C5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192B92-D6EF-45CB-9FF6-6C277EEB93E6}" type="pres">
      <dgm:prSet presAssocID="{56478938-AFD2-4BAA-96A8-C231B13D709B}" presName="spacer" presStyleCnt="0"/>
      <dgm:spPr/>
    </dgm:pt>
    <dgm:pt modelId="{F8480AAC-F49A-49C8-988A-74423DD1F7C1}" type="pres">
      <dgm:prSet presAssocID="{941ABBD3-AFD5-46A6-BDDE-49E3DCDD62F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708E4C-3634-4861-91E3-63E09F164452}" type="pres">
      <dgm:prSet presAssocID="{5A6AE27C-B273-4F59-BEEE-35537C2CF10D}" presName="spacer" presStyleCnt="0"/>
      <dgm:spPr/>
    </dgm:pt>
    <dgm:pt modelId="{62003EAE-CE69-47C1-BD2E-2E0F84C1140B}" type="pres">
      <dgm:prSet presAssocID="{2A9D0E0D-76CB-481E-AFAA-446D3E374B4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CFE0EF-2037-41CB-BE0A-B3BF54280E86}" srcId="{E0608218-4724-4496-8F94-A25E19E1859A}" destId="{941ABBD3-AFD5-46A6-BDDE-49E3DCDD62F3}" srcOrd="3" destOrd="0" parTransId="{46D76FBA-7AF3-4E9B-B703-F71E2C760F50}" sibTransId="{5A6AE27C-B273-4F59-BEEE-35537C2CF10D}"/>
    <dgm:cxn modelId="{E98E9933-F641-4203-82D9-9F26866B5A6D}" srcId="{E0608218-4724-4496-8F94-A25E19E1859A}" destId="{2A9D0E0D-76CB-481E-AFAA-446D3E374B4A}" srcOrd="4" destOrd="0" parTransId="{D317AB8F-9225-44E4-BE3D-7AEAB4C143CE}" sibTransId="{E79DE670-EE61-4BB3-B90E-BA5B74366393}"/>
    <dgm:cxn modelId="{29EDEFEC-261A-469F-B6C8-7D0067D75ACF}" type="presOf" srcId="{9B3ADDFC-9D75-4197-A968-91E0B8AB7BE3}" destId="{7E9C7775-BE90-476A-AA61-7BC4E96DCED6}" srcOrd="0" destOrd="0" presId="urn:microsoft.com/office/officeart/2005/8/layout/vList2"/>
    <dgm:cxn modelId="{2C4688B0-7347-4C96-A959-8DB55C77A24C}" type="presOf" srcId="{941ABBD3-AFD5-46A6-BDDE-49E3DCDD62F3}" destId="{F8480AAC-F49A-49C8-988A-74423DD1F7C1}" srcOrd="0" destOrd="0" presId="urn:microsoft.com/office/officeart/2005/8/layout/vList2"/>
    <dgm:cxn modelId="{94A2AB75-2DBD-4F0D-88FA-B13ED979830C}" type="presOf" srcId="{F03DF93B-0A78-46AF-BA85-4273F11B8C50}" destId="{31DCA486-D7D9-403F-8A58-29A171CFA59F}" srcOrd="0" destOrd="0" presId="urn:microsoft.com/office/officeart/2005/8/layout/vList2"/>
    <dgm:cxn modelId="{FA95D79B-F16B-45A7-97A7-89A2CB687ECA}" srcId="{E0608218-4724-4496-8F94-A25E19E1859A}" destId="{F03DF93B-0A78-46AF-BA85-4273F11B8C50}" srcOrd="2" destOrd="0" parTransId="{83315769-269A-4693-975F-04F90C6D8343}" sibTransId="{56478938-AFD2-4BAA-96A8-C231B13D709B}"/>
    <dgm:cxn modelId="{01A28DF4-ECD5-4CCA-8F4E-8A97CFED1748}" type="presOf" srcId="{AA520F5A-E6CB-475A-8BB6-8D74059B38DA}" destId="{C20D4A1C-A9EA-434C-A404-B3051D27AC58}" srcOrd="0" destOrd="0" presId="urn:microsoft.com/office/officeart/2005/8/layout/vList2"/>
    <dgm:cxn modelId="{5EA79764-C2BF-4138-BA2F-DB89418165FF}" type="presOf" srcId="{E0608218-4724-4496-8F94-A25E19E1859A}" destId="{39E9C805-C059-4EEE-9E0E-A7945851D841}" srcOrd="0" destOrd="0" presId="urn:microsoft.com/office/officeart/2005/8/layout/vList2"/>
    <dgm:cxn modelId="{5A94071E-14E8-4655-B961-158DA1D69779}" srcId="{E0608218-4724-4496-8F94-A25E19E1859A}" destId="{AA520F5A-E6CB-475A-8BB6-8D74059B38DA}" srcOrd="1" destOrd="0" parTransId="{773491DB-380D-4E3F-8E44-C611CE1EEF6B}" sibTransId="{FDBE8564-EDDD-4637-9563-AFF74BC82F67}"/>
    <dgm:cxn modelId="{6C7600E3-6889-4CB5-A877-678AE85EA7BA}" type="presOf" srcId="{2A9D0E0D-76CB-481E-AFAA-446D3E374B4A}" destId="{62003EAE-CE69-47C1-BD2E-2E0F84C1140B}" srcOrd="0" destOrd="0" presId="urn:microsoft.com/office/officeart/2005/8/layout/vList2"/>
    <dgm:cxn modelId="{79A29827-81C9-4327-88FB-0D4C42B23576}" srcId="{E0608218-4724-4496-8F94-A25E19E1859A}" destId="{9B3ADDFC-9D75-4197-A968-91E0B8AB7BE3}" srcOrd="0" destOrd="0" parTransId="{4A526441-D007-47A5-A6DD-5D22D3180B78}" sibTransId="{CA9C5EDF-60B2-49C5-B600-535E9A833CF9}"/>
    <dgm:cxn modelId="{7CFE295F-7E96-4F38-ACF7-49A1A5931993}" type="presParOf" srcId="{39E9C805-C059-4EEE-9E0E-A7945851D841}" destId="{7E9C7775-BE90-476A-AA61-7BC4E96DCED6}" srcOrd="0" destOrd="0" presId="urn:microsoft.com/office/officeart/2005/8/layout/vList2"/>
    <dgm:cxn modelId="{773B7559-ADFC-4C14-8113-4C0911254D9C}" type="presParOf" srcId="{39E9C805-C059-4EEE-9E0E-A7945851D841}" destId="{099C957A-8F2D-4D71-AE81-AF9B20362946}" srcOrd="1" destOrd="0" presId="urn:microsoft.com/office/officeart/2005/8/layout/vList2"/>
    <dgm:cxn modelId="{23720719-33C3-496A-A371-9C03B346FF11}" type="presParOf" srcId="{39E9C805-C059-4EEE-9E0E-A7945851D841}" destId="{C20D4A1C-A9EA-434C-A404-B3051D27AC58}" srcOrd="2" destOrd="0" presId="urn:microsoft.com/office/officeart/2005/8/layout/vList2"/>
    <dgm:cxn modelId="{09AA757E-5727-46FC-BEF4-72A1389BAFE8}" type="presParOf" srcId="{39E9C805-C059-4EEE-9E0E-A7945851D841}" destId="{A0AF82FC-6027-4DD4-94D0-03972C35AE5B}" srcOrd="3" destOrd="0" presId="urn:microsoft.com/office/officeart/2005/8/layout/vList2"/>
    <dgm:cxn modelId="{BC543AF7-2051-48A2-9B54-1E35F7DF23DE}" type="presParOf" srcId="{39E9C805-C059-4EEE-9E0E-A7945851D841}" destId="{31DCA486-D7D9-403F-8A58-29A171CFA59F}" srcOrd="4" destOrd="0" presId="urn:microsoft.com/office/officeart/2005/8/layout/vList2"/>
    <dgm:cxn modelId="{B09FD181-B75C-49FE-A61B-E0E293671A5C}" type="presParOf" srcId="{39E9C805-C059-4EEE-9E0E-A7945851D841}" destId="{6B192B92-D6EF-45CB-9FF6-6C277EEB93E6}" srcOrd="5" destOrd="0" presId="urn:microsoft.com/office/officeart/2005/8/layout/vList2"/>
    <dgm:cxn modelId="{B843D1C9-9B0A-407A-B7E5-F7CCA60D1BB0}" type="presParOf" srcId="{39E9C805-C059-4EEE-9E0E-A7945851D841}" destId="{F8480AAC-F49A-49C8-988A-74423DD1F7C1}" srcOrd="6" destOrd="0" presId="urn:microsoft.com/office/officeart/2005/8/layout/vList2"/>
    <dgm:cxn modelId="{AD627CDD-C053-4481-A75F-C598A6F40F45}" type="presParOf" srcId="{39E9C805-C059-4EEE-9E0E-A7945851D841}" destId="{49708E4C-3634-4861-91E3-63E09F164452}" srcOrd="7" destOrd="0" presId="urn:microsoft.com/office/officeart/2005/8/layout/vList2"/>
    <dgm:cxn modelId="{4544E48B-2E9D-4D58-8FFF-25193C0BF7B3}" type="presParOf" srcId="{39E9C805-C059-4EEE-9E0E-A7945851D841}" destId="{62003EAE-CE69-47C1-BD2E-2E0F84C1140B}" srcOrd="8" destOrd="0" presId="urn:microsoft.com/office/officeart/2005/8/layout/v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1EAB028-3ED8-4542-9D86-7974FD440FB3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82D5880-11B4-4365-9565-70B7BF46F779}">
      <dgm:prSet/>
      <dgm:spPr>
        <a:noFill/>
      </dgm:spPr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Advantage of the less flow of the wax is </a:t>
          </a:r>
          <a:endParaRPr lang="en-US" b="1" dirty="0">
            <a:solidFill>
              <a:schemeClr val="tx1"/>
            </a:solidFill>
          </a:endParaRPr>
        </a:p>
      </dgm:t>
    </dgm:pt>
    <dgm:pt modelId="{3C8FF359-9BF4-4F07-A3C2-6C3D948055B3}" type="parTrans" cxnId="{75F55B2C-E950-4B38-8DFE-F7F047E6B5AB}">
      <dgm:prSet/>
      <dgm:spPr/>
      <dgm:t>
        <a:bodyPr/>
        <a:lstStyle/>
        <a:p>
          <a:endParaRPr lang="en-US"/>
        </a:p>
      </dgm:t>
    </dgm:pt>
    <dgm:pt modelId="{41ADABE9-2032-4459-8A9C-6A3C91B0D55B}" type="sibTrans" cxnId="{75F55B2C-E950-4B38-8DFE-F7F047E6B5AB}">
      <dgm:prSet/>
      <dgm:spPr/>
      <dgm:t>
        <a:bodyPr/>
        <a:lstStyle/>
        <a:p>
          <a:endParaRPr lang="en-US"/>
        </a:p>
      </dgm:t>
    </dgm:pt>
    <dgm:pt modelId="{0072C72F-F87D-405A-86F2-22196CB46CCA}">
      <dgm:prSet/>
      <dgm:spPr/>
      <dgm:t>
        <a:bodyPr/>
        <a:lstStyle/>
        <a:p>
          <a:pPr rtl="0"/>
          <a:r>
            <a:rPr lang="en-US" dirty="0" smtClean="0"/>
            <a:t>A -Adaptation details </a:t>
          </a:r>
          <a:endParaRPr lang="en-US" dirty="0"/>
        </a:p>
      </dgm:t>
    </dgm:pt>
    <dgm:pt modelId="{3D613FEB-A7FA-4E66-B0B6-C6B982B10A8E}" type="parTrans" cxnId="{8F63268B-3AC5-4AF2-B24C-667AB0CBDF71}">
      <dgm:prSet/>
      <dgm:spPr/>
      <dgm:t>
        <a:bodyPr/>
        <a:lstStyle/>
        <a:p>
          <a:endParaRPr lang="en-US"/>
        </a:p>
      </dgm:t>
    </dgm:pt>
    <dgm:pt modelId="{0A7FAF94-FF1F-4EFC-8D11-17940D4AA5DE}" type="sibTrans" cxnId="{8F63268B-3AC5-4AF2-B24C-667AB0CBDF71}">
      <dgm:prSet/>
      <dgm:spPr/>
      <dgm:t>
        <a:bodyPr/>
        <a:lstStyle/>
        <a:p>
          <a:endParaRPr lang="en-US"/>
        </a:p>
      </dgm:t>
    </dgm:pt>
    <dgm:pt modelId="{3F29CEDF-63A0-4131-8484-BD50619DF555}">
      <dgm:prSet/>
      <dgm:spPr/>
      <dgm:t>
        <a:bodyPr/>
        <a:lstStyle/>
        <a:p>
          <a:pPr rtl="0"/>
          <a:r>
            <a:rPr lang="en-US" dirty="0" smtClean="0"/>
            <a:t>B -Less distortion</a:t>
          </a:r>
          <a:endParaRPr lang="en-US" dirty="0"/>
        </a:p>
      </dgm:t>
    </dgm:pt>
    <dgm:pt modelId="{5C10BD5F-F1D3-4345-95EF-09E9EE599CF8}" type="parTrans" cxnId="{AD790B1C-3F8B-4929-B34D-EB78D08F384A}">
      <dgm:prSet/>
      <dgm:spPr/>
      <dgm:t>
        <a:bodyPr/>
        <a:lstStyle/>
        <a:p>
          <a:endParaRPr lang="en-US"/>
        </a:p>
      </dgm:t>
    </dgm:pt>
    <dgm:pt modelId="{E1D6C447-F758-41D7-8638-17EF9860A173}" type="sibTrans" cxnId="{AD790B1C-3F8B-4929-B34D-EB78D08F384A}">
      <dgm:prSet/>
      <dgm:spPr/>
      <dgm:t>
        <a:bodyPr/>
        <a:lstStyle/>
        <a:p>
          <a:endParaRPr lang="en-US"/>
        </a:p>
      </dgm:t>
    </dgm:pt>
    <dgm:pt modelId="{E4F3F499-83E5-4697-8D6E-0FEAEEE777CC}">
      <dgm:prSet/>
      <dgm:spPr/>
      <dgm:t>
        <a:bodyPr/>
        <a:lstStyle/>
        <a:p>
          <a:pPr rtl="0"/>
          <a:r>
            <a:rPr lang="en-US" dirty="0" smtClean="0"/>
            <a:t>C- Dimensionally stable </a:t>
          </a:r>
          <a:endParaRPr lang="en-US" dirty="0"/>
        </a:p>
      </dgm:t>
    </dgm:pt>
    <dgm:pt modelId="{4C3EF7C1-E22E-44E2-8D3D-A9123C16A31B}" type="parTrans" cxnId="{121095FC-2FE6-4B8E-B75E-425EF924BEA0}">
      <dgm:prSet/>
      <dgm:spPr/>
      <dgm:t>
        <a:bodyPr/>
        <a:lstStyle/>
        <a:p>
          <a:endParaRPr lang="en-US"/>
        </a:p>
      </dgm:t>
    </dgm:pt>
    <dgm:pt modelId="{A619793D-8E6A-4B37-AD8C-A7581F2AF11D}" type="sibTrans" cxnId="{121095FC-2FE6-4B8E-B75E-425EF924BEA0}">
      <dgm:prSet/>
      <dgm:spPr/>
      <dgm:t>
        <a:bodyPr/>
        <a:lstStyle/>
        <a:p>
          <a:endParaRPr lang="en-US"/>
        </a:p>
      </dgm:t>
    </dgm:pt>
    <dgm:pt modelId="{26ED35EE-57D7-43A3-BCDA-768593AC35F6}">
      <dgm:prSet/>
      <dgm:spPr/>
      <dgm:t>
        <a:bodyPr/>
        <a:lstStyle/>
        <a:p>
          <a:pPr rtl="0"/>
          <a:r>
            <a:rPr lang="en-US" dirty="0" smtClean="0"/>
            <a:t>D- reduce  flakiness</a:t>
          </a:r>
          <a:endParaRPr lang="en-US" dirty="0"/>
        </a:p>
      </dgm:t>
    </dgm:pt>
    <dgm:pt modelId="{3679DB9C-4C08-45D6-BD54-A54E58774093}" type="parTrans" cxnId="{E2004C89-9BC2-40F7-9479-72FB07362703}">
      <dgm:prSet/>
      <dgm:spPr/>
      <dgm:t>
        <a:bodyPr/>
        <a:lstStyle/>
        <a:p>
          <a:endParaRPr lang="en-US"/>
        </a:p>
      </dgm:t>
    </dgm:pt>
    <dgm:pt modelId="{F3239B86-C57B-46C3-BD66-2955B46179CE}" type="sibTrans" cxnId="{E2004C89-9BC2-40F7-9479-72FB07362703}">
      <dgm:prSet/>
      <dgm:spPr/>
      <dgm:t>
        <a:bodyPr/>
        <a:lstStyle/>
        <a:p>
          <a:endParaRPr lang="en-US"/>
        </a:p>
      </dgm:t>
    </dgm:pt>
    <dgm:pt modelId="{773560B2-2EE4-496D-9DC5-2CE2F250ACB1}" type="pres">
      <dgm:prSet presAssocID="{01EAB028-3ED8-4542-9D86-7974FD440F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2D6674-E79C-4359-AC50-9D5B4D5D2BD8}" type="pres">
      <dgm:prSet presAssocID="{882D5880-11B4-4365-9565-70B7BF46F77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FB929-0D5E-4629-B7DA-68952F8FBB78}" type="pres">
      <dgm:prSet presAssocID="{41ADABE9-2032-4459-8A9C-6A3C91B0D55B}" presName="spacer" presStyleCnt="0"/>
      <dgm:spPr/>
    </dgm:pt>
    <dgm:pt modelId="{79317AF1-56B0-4D24-891B-7631AE2D261D}" type="pres">
      <dgm:prSet presAssocID="{0072C72F-F87D-405A-86F2-22196CB46CC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591BAD-6D13-4390-B4A3-FCD84F663052}" type="pres">
      <dgm:prSet presAssocID="{0A7FAF94-FF1F-4EFC-8D11-17940D4AA5DE}" presName="spacer" presStyleCnt="0"/>
      <dgm:spPr/>
    </dgm:pt>
    <dgm:pt modelId="{E017BEC3-53C7-4C0A-B19B-7B787DA17B8B}" type="pres">
      <dgm:prSet presAssocID="{3F29CEDF-63A0-4131-8484-BD50619DF55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1E081-4128-4423-8437-165A3B4CF2D4}" type="pres">
      <dgm:prSet presAssocID="{E1D6C447-F758-41D7-8638-17EF9860A173}" presName="spacer" presStyleCnt="0"/>
      <dgm:spPr/>
    </dgm:pt>
    <dgm:pt modelId="{D3C2CB8D-FF52-4CC2-8871-02AE477B1343}" type="pres">
      <dgm:prSet presAssocID="{E4F3F499-83E5-4697-8D6E-0FEAEEE777C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37BD28-C60C-46EE-9E61-F304A8F0AB7A}" type="pres">
      <dgm:prSet presAssocID="{A619793D-8E6A-4B37-AD8C-A7581F2AF11D}" presName="spacer" presStyleCnt="0"/>
      <dgm:spPr/>
    </dgm:pt>
    <dgm:pt modelId="{CBB8490D-97F9-44E2-B9C4-204140CF56D8}" type="pres">
      <dgm:prSet presAssocID="{26ED35EE-57D7-43A3-BCDA-768593AC35F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F55B2C-E950-4B38-8DFE-F7F047E6B5AB}" srcId="{01EAB028-3ED8-4542-9D86-7974FD440FB3}" destId="{882D5880-11B4-4365-9565-70B7BF46F779}" srcOrd="0" destOrd="0" parTransId="{3C8FF359-9BF4-4F07-A3C2-6C3D948055B3}" sibTransId="{41ADABE9-2032-4459-8A9C-6A3C91B0D55B}"/>
    <dgm:cxn modelId="{AC9B35AF-B339-4F46-AB87-9FBA86C0DBAE}" type="presOf" srcId="{0072C72F-F87D-405A-86F2-22196CB46CCA}" destId="{79317AF1-56B0-4D24-891B-7631AE2D261D}" srcOrd="0" destOrd="0" presId="urn:microsoft.com/office/officeart/2005/8/layout/vList2"/>
    <dgm:cxn modelId="{AD790B1C-3F8B-4929-B34D-EB78D08F384A}" srcId="{01EAB028-3ED8-4542-9D86-7974FD440FB3}" destId="{3F29CEDF-63A0-4131-8484-BD50619DF555}" srcOrd="2" destOrd="0" parTransId="{5C10BD5F-F1D3-4345-95EF-09E9EE599CF8}" sibTransId="{E1D6C447-F758-41D7-8638-17EF9860A173}"/>
    <dgm:cxn modelId="{8079D3FD-1E9D-4285-A012-7288601D10A8}" type="presOf" srcId="{E4F3F499-83E5-4697-8D6E-0FEAEEE777CC}" destId="{D3C2CB8D-FF52-4CC2-8871-02AE477B1343}" srcOrd="0" destOrd="0" presId="urn:microsoft.com/office/officeart/2005/8/layout/vList2"/>
    <dgm:cxn modelId="{E2004C89-9BC2-40F7-9479-72FB07362703}" srcId="{01EAB028-3ED8-4542-9D86-7974FD440FB3}" destId="{26ED35EE-57D7-43A3-BCDA-768593AC35F6}" srcOrd="4" destOrd="0" parTransId="{3679DB9C-4C08-45D6-BD54-A54E58774093}" sibTransId="{F3239B86-C57B-46C3-BD66-2955B46179CE}"/>
    <dgm:cxn modelId="{8E2AF5A7-FC14-4DF7-8E9A-3CCF5A18D49B}" type="presOf" srcId="{3F29CEDF-63A0-4131-8484-BD50619DF555}" destId="{E017BEC3-53C7-4C0A-B19B-7B787DA17B8B}" srcOrd="0" destOrd="0" presId="urn:microsoft.com/office/officeart/2005/8/layout/vList2"/>
    <dgm:cxn modelId="{0BB42EBC-74E3-4F46-A717-3646B1019668}" type="presOf" srcId="{01EAB028-3ED8-4542-9D86-7974FD440FB3}" destId="{773560B2-2EE4-496D-9DC5-2CE2F250ACB1}" srcOrd="0" destOrd="0" presId="urn:microsoft.com/office/officeart/2005/8/layout/vList2"/>
    <dgm:cxn modelId="{8F63268B-3AC5-4AF2-B24C-667AB0CBDF71}" srcId="{01EAB028-3ED8-4542-9D86-7974FD440FB3}" destId="{0072C72F-F87D-405A-86F2-22196CB46CCA}" srcOrd="1" destOrd="0" parTransId="{3D613FEB-A7FA-4E66-B0B6-C6B982B10A8E}" sibTransId="{0A7FAF94-FF1F-4EFC-8D11-17940D4AA5DE}"/>
    <dgm:cxn modelId="{AE2626DD-141C-4150-AC5B-7DFF97890283}" type="presOf" srcId="{882D5880-11B4-4365-9565-70B7BF46F779}" destId="{EC2D6674-E79C-4359-AC50-9D5B4D5D2BD8}" srcOrd="0" destOrd="0" presId="urn:microsoft.com/office/officeart/2005/8/layout/vList2"/>
    <dgm:cxn modelId="{121095FC-2FE6-4B8E-B75E-425EF924BEA0}" srcId="{01EAB028-3ED8-4542-9D86-7974FD440FB3}" destId="{E4F3F499-83E5-4697-8D6E-0FEAEEE777CC}" srcOrd="3" destOrd="0" parTransId="{4C3EF7C1-E22E-44E2-8D3D-A9123C16A31B}" sibTransId="{A619793D-8E6A-4B37-AD8C-A7581F2AF11D}"/>
    <dgm:cxn modelId="{15390D04-8461-4F46-8F66-F672753059D5}" type="presOf" srcId="{26ED35EE-57D7-43A3-BCDA-768593AC35F6}" destId="{CBB8490D-97F9-44E2-B9C4-204140CF56D8}" srcOrd="0" destOrd="0" presId="urn:microsoft.com/office/officeart/2005/8/layout/vList2"/>
    <dgm:cxn modelId="{E545D264-7EEE-46AA-AC1E-ACB98DB3987F}" type="presParOf" srcId="{773560B2-2EE4-496D-9DC5-2CE2F250ACB1}" destId="{EC2D6674-E79C-4359-AC50-9D5B4D5D2BD8}" srcOrd="0" destOrd="0" presId="urn:microsoft.com/office/officeart/2005/8/layout/vList2"/>
    <dgm:cxn modelId="{02ADCEDD-BB17-45CB-A254-A61720FF4EE4}" type="presParOf" srcId="{773560B2-2EE4-496D-9DC5-2CE2F250ACB1}" destId="{C6AFB929-0D5E-4629-B7DA-68952F8FBB78}" srcOrd="1" destOrd="0" presId="urn:microsoft.com/office/officeart/2005/8/layout/vList2"/>
    <dgm:cxn modelId="{61E0827A-27B2-4093-8B5A-2A41EFC0E41B}" type="presParOf" srcId="{773560B2-2EE4-496D-9DC5-2CE2F250ACB1}" destId="{79317AF1-56B0-4D24-891B-7631AE2D261D}" srcOrd="2" destOrd="0" presId="urn:microsoft.com/office/officeart/2005/8/layout/vList2"/>
    <dgm:cxn modelId="{7842389E-3D68-455A-BD88-78F16AB78645}" type="presParOf" srcId="{773560B2-2EE4-496D-9DC5-2CE2F250ACB1}" destId="{8C591BAD-6D13-4390-B4A3-FCD84F663052}" srcOrd="3" destOrd="0" presId="urn:microsoft.com/office/officeart/2005/8/layout/vList2"/>
    <dgm:cxn modelId="{7C946276-9CE5-40D4-AAC3-5FB572E67553}" type="presParOf" srcId="{773560B2-2EE4-496D-9DC5-2CE2F250ACB1}" destId="{E017BEC3-53C7-4C0A-B19B-7B787DA17B8B}" srcOrd="4" destOrd="0" presId="urn:microsoft.com/office/officeart/2005/8/layout/vList2"/>
    <dgm:cxn modelId="{2043CB0E-6BAC-4034-8D50-E5FD1203F13E}" type="presParOf" srcId="{773560B2-2EE4-496D-9DC5-2CE2F250ACB1}" destId="{C5E1E081-4128-4423-8437-165A3B4CF2D4}" srcOrd="5" destOrd="0" presId="urn:microsoft.com/office/officeart/2005/8/layout/vList2"/>
    <dgm:cxn modelId="{701303FB-468A-4F4F-885B-F60DA9356224}" type="presParOf" srcId="{773560B2-2EE4-496D-9DC5-2CE2F250ACB1}" destId="{D3C2CB8D-FF52-4CC2-8871-02AE477B1343}" srcOrd="6" destOrd="0" presId="urn:microsoft.com/office/officeart/2005/8/layout/vList2"/>
    <dgm:cxn modelId="{CC3D2CC3-F2CC-4C43-A893-47BBEC0FF4FB}" type="presParOf" srcId="{773560B2-2EE4-496D-9DC5-2CE2F250ACB1}" destId="{BF37BD28-C60C-46EE-9E61-F304A8F0AB7A}" srcOrd="7" destOrd="0" presId="urn:microsoft.com/office/officeart/2005/8/layout/vList2"/>
    <dgm:cxn modelId="{69B8BF6C-F529-424C-AD54-AFEEB712A3DB}" type="presParOf" srcId="{773560B2-2EE4-496D-9DC5-2CE2F250ACB1}" destId="{CBB8490D-97F9-44E2-B9C4-204140CF56D8}" srcOrd="8" destOrd="0" presId="urn:microsoft.com/office/officeart/2005/8/layout/vList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F373496-327F-4E8E-945E-7E8E20E04BC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F1EFAE3-AFC0-4718-A025-7CAE8D97EE02}">
      <dgm:prSet/>
      <dgm:spPr/>
      <dgm:t>
        <a:bodyPr/>
        <a:lstStyle/>
        <a:p>
          <a:pPr rtl="0"/>
          <a:r>
            <a:rPr lang="en-US" dirty="0" smtClean="0"/>
            <a:t>Sprue former </a:t>
          </a:r>
          <a:endParaRPr lang="en-US" dirty="0"/>
        </a:p>
      </dgm:t>
    </dgm:pt>
    <dgm:pt modelId="{AACD4A1D-D0FB-4182-8EA1-340F4EB94075}" type="parTrans" cxnId="{52C69988-44B3-47C6-BA85-6C4011DE006D}">
      <dgm:prSet/>
      <dgm:spPr/>
      <dgm:t>
        <a:bodyPr/>
        <a:lstStyle/>
        <a:p>
          <a:endParaRPr lang="en-US"/>
        </a:p>
      </dgm:t>
    </dgm:pt>
    <dgm:pt modelId="{4B937392-20B1-4361-B9B0-DF97A31DDFC4}" type="sibTrans" cxnId="{52C69988-44B3-47C6-BA85-6C4011DE006D}">
      <dgm:prSet/>
      <dgm:spPr/>
      <dgm:t>
        <a:bodyPr/>
        <a:lstStyle/>
        <a:p>
          <a:endParaRPr lang="en-US"/>
        </a:p>
      </dgm:t>
    </dgm:pt>
    <dgm:pt modelId="{BB1EB74E-027F-4BAC-A060-9318712F1A11}">
      <dgm:prSet/>
      <dgm:spPr/>
      <dgm:t>
        <a:bodyPr/>
        <a:lstStyle/>
        <a:p>
          <a:pPr rtl="0"/>
          <a:r>
            <a:rPr lang="en-US" dirty="0" smtClean="0"/>
            <a:t>Two finger (thumb and first finger)</a:t>
          </a:r>
          <a:endParaRPr lang="en-US" dirty="0"/>
        </a:p>
      </dgm:t>
    </dgm:pt>
    <dgm:pt modelId="{FB7F5C20-7021-44B3-9F24-82C059AF5608}" type="parTrans" cxnId="{3870EAB8-B3E6-40BF-B788-7276A45E3E3B}">
      <dgm:prSet/>
      <dgm:spPr/>
      <dgm:t>
        <a:bodyPr/>
        <a:lstStyle/>
        <a:p>
          <a:endParaRPr lang="en-US"/>
        </a:p>
      </dgm:t>
    </dgm:pt>
    <dgm:pt modelId="{B837B9C4-4AF2-4661-BEDA-A95332216556}" type="sibTrans" cxnId="{3870EAB8-B3E6-40BF-B788-7276A45E3E3B}">
      <dgm:prSet/>
      <dgm:spPr/>
      <dgm:t>
        <a:bodyPr/>
        <a:lstStyle/>
        <a:p>
          <a:endParaRPr lang="en-US"/>
        </a:p>
      </dgm:t>
    </dgm:pt>
    <dgm:pt modelId="{39DB2675-B586-4D03-8EE3-A515F1E604EB}">
      <dgm:prSet/>
      <dgm:spPr/>
      <dgm:t>
        <a:bodyPr/>
        <a:lstStyle/>
        <a:p>
          <a:pPr rtl="0"/>
          <a:r>
            <a:rPr lang="en-US" dirty="0" smtClean="0"/>
            <a:t>Use of paper staple or wire attached with sticky wax to further ends of pattern. </a:t>
          </a:r>
          <a:endParaRPr lang="en-US" dirty="0"/>
        </a:p>
      </dgm:t>
    </dgm:pt>
    <dgm:pt modelId="{21B5D5D9-6F5B-4778-85AB-52C97A527154}" type="parTrans" cxnId="{48963715-5C03-4A49-B27C-2AB28D6492F2}">
      <dgm:prSet/>
      <dgm:spPr/>
      <dgm:t>
        <a:bodyPr/>
        <a:lstStyle/>
        <a:p>
          <a:endParaRPr lang="en-US"/>
        </a:p>
      </dgm:t>
    </dgm:pt>
    <dgm:pt modelId="{F249DC29-BF06-4AB5-B02B-CF4EC85CA00B}" type="sibTrans" cxnId="{48963715-5C03-4A49-B27C-2AB28D6492F2}">
      <dgm:prSet/>
      <dgm:spPr/>
      <dgm:t>
        <a:bodyPr/>
        <a:lstStyle/>
        <a:p>
          <a:endParaRPr lang="en-US"/>
        </a:p>
      </dgm:t>
    </dgm:pt>
    <dgm:pt modelId="{320CD19B-5861-4A7C-A868-14955543670C}" type="pres">
      <dgm:prSet presAssocID="{8F373496-327F-4E8E-945E-7E8E20E04BC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CA4705-A8DE-41E2-8167-E03298B67871}" type="pres">
      <dgm:prSet presAssocID="{EF1EFAE3-AFC0-4718-A025-7CAE8D97EE0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821D6-E151-43C9-9048-07527F834C87}" type="pres">
      <dgm:prSet presAssocID="{4B937392-20B1-4361-B9B0-DF97A31DDFC4}" presName="spacer" presStyleCnt="0"/>
      <dgm:spPr/>
    </dgm:pt>
    <dgm:pt modelId="{DAC6333C-5B7C-4068-A4C7-DA7A72E27048}" type="pres">
      <dgm:prSet presAssocID="{BB1EB74E-027F-4BAC-A060-9318712F1A1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F0607-4CEB-4755-B5D1-FF4C617E0D71}" type="pres">
      <dgm:prSet presAssocID="{B837B9C4-4AF2-4661-BEDA-A95332216556}" presName="spacer" presStyleCnt="0"/>
      <dgm:spPr/>
    </dgm:pt>
    <dgm:pt modelId="{B32E4935-7C1F-4805-9B42-43752CB4F9C2}" type="pres">
      <dgm:prSet presAssocID="{39DB2675-B586-4D03-8EE3-A515F1E604E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70EAB8-B3E6-40BF-B788-7276A45E3E3B}" srcId="{8F373496-327F-4E8E-945E-7E8E20E04BC4}" destId="{BB1EB74E-027F-4BAC-A060-9318712F1A11}" srcOrd="1" destOrd="0" parTransId="{FB7F5C20-7021-44B3-9F24-82C059AF5608}" sibTransId="{B837B9C4-4AF2-4661-BEDA-A95332216556}"/>
    <dgm:cxn modelId="{7DBE1BC5-53D5-4089-A80E-E0CE83EA7779}" type="presOf" srcId="{8F373496-327F-4E8E-945E-7E8E20E04BC4}" destId="{320CD19B-5861-4A7C-A868-14955543670C}" srcOrd="0" destOrd="0" presId="urn:microsoft.com/office/officeart/2005/8/layout/vList2"/>
    <dgm:cxn modelId="{AD21C638-CE68-4E14-A8AE-8069C7FC1C1B}" type="presOf" srcId="{BB1EB74E-027F-4BAC-A060-9318712F1A11}" destId="{DAC6333C-5B7C-4068-A4C7-DA7A72E27048}" srcOrd="0" destOrd="0" presId="urn:microsoft.com/office/officeart/2005/8/layout/vList2"/>
    <dgm:cxn modelId="{48963715-5C03-4A49-B27C-2AB28D6492F2}" srcId="{8F373496-327F-4E8E-945E-7E8E20E04BC4}" destId="{39DB2675-B586-4D03-8EE3-A515F1E604EB}" srcOrd="2" destOrd="0" parTransId="{21B5D5D9-6F5B-4778-85AB-52C97A527154}" sibTransId="{F249DC29-BF06-4AB5-B02B-CF4EC85CA00B}"/>
    <dgm:cxn modelId="{52C69988-44B3-47C6-BA85-6C4011DE006D}" srcId="{8F373496-327F-4E8E-945E-7E8E20E04BC4}" destId="{EF1EFAE3-AFC0-4718-A025-7CAE8D97EE02}" srcOrd="0" destOrd="0" parTransId="{AACD4A1D-D0FB-4182-8EA1-340F4EB94075}" sibTransId="{4B937392-20B1-4361-B9B0-DF97A31DDFC4}"/>
    <dgm:cxn modelId="{40BED079-A360-4A3C-B663-EA8DAB56C356}" type="presOf" srcId="{EF1EFAE3-AFC0-4718-A025-7CAE8D97EE02}" destId="{14CA4705-A8DE-41E2-8167-E03298B67871}" srcOrd="0" destOrd="0" presId="urn:microsoft.com/office/officeart/2005/8/layout/vList2"/>
    <dgm:cxn modelId="{7D6DEB9F-DCD5-40B5-8FFC-EFB88F7F36C6}" type="presOf" srcId="{39DB2675-B586-4D03-8EE3-A515F1E604EB}" destId="{B32E4935-7C1F-4805-9B42-43752CB4F9C2}" srcOrd="0" destOrd="0" presId="urn:microsoft.com/office/officeart/2005/8/layout/vList2"/>
    <dgm:cxn modelId="{DD1765B1-5003-4FA7-B552-EACD12D7F73F}" type="presParOf" srcId="{320CD19B-5861-4A7C-A868-14955543670C}" destId="{14CA4705-A8DE-41E2-8167-E03298B67871}" srcOrd="0" destOrd="0" presId="urn:microsoft.com/office/officeart/2005/8/layout/vList2"/>
    <dgm:cxn modelId="{01E43967-3212-48C0-9A14-0F0AC30DDD2E}" type="presParOf" srcId="{320CD19B-5861-4A7C-A868-14955543670C}" destId="{886821D6-E151-43C9-9048-07527F834C87}" srcOrd="1" destOrd="0" presId="urn:microsoft.com/office/officeart/2005/8/layout/vList2"/>
    <dgm:cxn modelId="{94085883-DA9D-4FC2-8FF3-3562FB7ED906}" type="presParOf" srcId="{320CD19B-5861-4A7C-A868-14955543670C}" destId="{DAC6333C-5B7C-4068-A4C7-DA7A72E27048}" srcOrd="2" destOrd="0" presId="urn:microsoft.com/office/officeart/2005/8/layout/vList2"/>
    <dgm:cxn modelId="{F943B083-FDC9-40E2-876F-A7E03273C3D2}" type="presParOf" srcId="{320CD19B-5861-4A7C-A868-14955543670C}" destId="{6F4F0607-4CEB-4755-B5D1-FF4C617E0D71}" srcOrd="3" destOrd="0" presId="urn:microsoft.com/office/officeart/2005/8/layout/vList2"/>
    <dgm:cxn modelId="{A1083220-6EB8-4809-9FCA-D89B761EFF4A}" type="presParOf" srcId="{320CD19B-5861-4A7C-A868-14955543670C}" destId="{B32E4935-7C1F-4805-9B42-43752CB4F9C2}" srcOrd="4" destOrd="0" presId="urn:microsoft.com/office/officeart/2005/8/layout/vList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47609DA-CC26-4574-8498-AE744581F73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129E6C3-925C-4C10-8851-F3227CFC3A61}">
      <dgm:prSet/>
      <dgm:spPr/>
      <dgm:t>
        <a:bodyPr/>
        <a:lstStyle/>
        <a:p>
          <a:pPr rtl="0"/>
          <a:r>
            <a:rPr lang="en-US" dirty="0" smtClean="0"/>
            <a:t>Casting waxes are hydrophobic .</a:t>
          </a:r>
          <a:endParaRPr lang="en-US" dirty="0"/>
        </a:p>
      </dgm:t>
    </dgm:pt>
    <dgm:pt modelId="{B1B47504-87DD-4162-9A3A-A62A4DA36869}" type="parTrans" cxnId="{70686BEB-8B8D-4D2F-9C57-198DF18C24D6}">
      <dgm:prSet/>
      <dgm:spPr/>
      <dgm:t>
        <a:bodyPr/>
        <a:lstStyle/>
        <a:p>
          <a:endParaRPr lang="en-US"/>
        </a:p>
      </dgm:t>
    </dgm:pt>
    <dgm:pt modelId="{C9850A31-F156-4552-8425-1D180B3FF2B8}" type="sibTrans" cxnId="{70686BEB-8B8D-4D2F-9C57-198DF18C24D6}">
      <dgm:prSet/>
      <dgm:spPr/>
      <dgm:t>
        <a:bodyPr/>
        <a:lstStyle/>
        <a:p>
          <a:endParaRPr lang="en-US"/>
        </a:p>
      </dgm:t>
    </dgm:pt>
    <dgm:pt modelId="{0230AE2B-C19D-479F-8AF9-8B80E5E0068E}">
      <dgm:prSet/>
      <dgm:spPr/>
      <dgm:t>
        <a:bodyPr/>
        <a:lstStyle/>
        <a:p>
          <a:pPr rtl="0"/>
          <a:r>
            <a:rPr lang="en-US" dirty="0" smtClean="0"/>
            <a:t>Surface active agents are applied before investment.</a:t>
          </a:r>
          <a:endParaRPr lang="en-US" dirty="0"/>
        </a:p>
      </dgm:t>
    </dgm:pt>
    <dgm:pt modelId="{783653B2-D418-4BE9-9BC4-FB52A01136AB}" type="parTrans" cxnId="{4287FE14-3301-4CE4-B06D-43F8C9AA335B}">
      <dgm:prSet/>
      <dgm:spPr/>
      <dgm:t>
        <a:bodyPr/>
        <a:lstStyle/>
        <a:p>
          <a:endParaRPr lang="en-US"/>
        </a:p>
      </dgm:t>
    </dgm:pt>
    <dgm:pt modelId="{C43CB19E-5CDC-4CDC-85D0-AA31C3C1E6C6}" type="sibTrans" cxnId="{4287FE14-3301-4CE4-B06D-43F8C9AA335B}">
      <dgm:prSet/>
      <dgm:spPr/>
      <dgm:t>
        <a:bodyPr/>
        <a:lstStyle/>
        <a:p>
          <a:endParaRPr lang="en-US"/>
        </a:p>
      </dgm:t>
    </dgm:pt>
    <dgm:pt modelId="{C104F85B-6C74-4D93-A243-D0903DE8B35D}" type="pres">
      <dgm:prSet presAssocID="{347609DA-CC26-4574-8498-AE744581F7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617C2D-DACB-4C32-A456-3AA7392755FA}" type="pres">
      <dgm:prSet presAssocID="{8129E6C3-925C-4C10-8851-F3227CFC3A6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477C07-898B-4397-9DE0-99E5892DEF6B}" type="pres">
      <dgm:prSet presAssocID="{C9850A31-F156-4552-8425-1D180B3FF2B8}" presName="spacer" presStyleCnt="0"/>
      <dgm:spPr/>
    </dgm:pt>
    <dgm:pt modelId="{DCB59448-953C-4C25-AD3A-27135ABAFAE1}" type="pres">
      <dgm:prSet presAssocID="{0230AE2B-C19D-479F-8AF9-8B80E5E0068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87FE14-3301-4CE4-B06D-43F8C9AA335B}" srcId="{347609DA-CC26-4574-8498-AE744581F736}" destId="{0230AE2B-C19D-479F-8AF9-8B80E5E0068E}" srcOrd="1" destOrd="0" parTransId="{783653B2-D418-4BE9-9BC4-FB52A01136AB}" sibTransId="{C43CB19E-5CDC-4CDC-85D0-AA31C3C1E6C6}"/>
    <dgm:cxn modelId="{70686BEB-8B8D-4D2F-9C57-198DF18C24D6}" srcId="{347609DA-CC26-4574-8498-AE744581F736}" destId="{8129E6C3-925C-4C10-8851-F3227CFC3A61}" srcOrd="0" destOrd="0" parTransId="{B1B47504-87DD-4162-9A3A-A62A4DA36869}" sibTransId="{C9850A31-F156-4552-8425-1D180B3FF2B8}"/>
    <dgm:cxn modelId="{3C54A160-4751-4350-9FFA-B339CAF40AB9}" type="presOf" srcId="{347609DA-CC26-4574-8498-AE744581F736}" destId="{C104F85B-6C74-4D93-A243-D0903DE8B35D}" srcOrd="0" destOrd="0" presId="urn:microsoft.com/office/officeart/2005/8/layout/vList2"/>
    <dgm:cxn modelId="{BC94D43A-7973-4D00-8053-7D00E61116FB}" type="presOf" srcId="{8129E6C3-925C-4C10-8851-F3227CFC3A61}" destId="{C9617C2D-DACB-4C32-A456-3AA7392755FA}" srcOrd="0" destOrd="0" presId="urn:microsoft.com/office/officeart/2005/8/layout/vList2"/>
    <dgm:cxn modelId="{DE223CBA-1F2E-4776-B6DC-4C945C6FC720}" type="presOf" srcId="{0230AE2B-C19D-479F-8AF9-8B80E5E0068E}" destId="{DCB59448-953C-4C25-AD3A-27135ABAFAE1}" srcOrd="0" destOrd="0" presId="urn:microsoft.com/office/officeart/2005/8/layout/vList2"/>
    <dgm:cxn modelId="{FD4A7D72-0316-4F49-A691-1DBE9473A292}" type="presParOf" srcId="{C104F85B-6C74-4D93-A243-D0903DE8B35D}" destId="{C9617C2D-DACB-4C32-A456-3AA7392755FA}" srcOrd="0" destOrd="0" presId="urn:microsoft.com/office/officeart/2005/8/layout/vList2"/>
    <dgm:cxn modelId="{08301D0F-3362-431B-90FB-DCA0FEDF31A3}" type="presParOf" srcId="{C104F85B-6C74-4D93-A243-D0903DE8B35D}" destId="{82477C07-898B-4397-9DE0-99E5892DEF6B}" srcOrd="1" destOrd="0" presId="urn:microsoft.com/office/officeart/2005/8/layout/vList2"/>
    <dgm:cxn modelId="{3830F48E-9376-4C73-B357-DFC85048A022}" type="presParOf" srcId="{C104F85B-6C74-4D93-A243-D0903DE8B35D}" destId="{DCB59448-953C-4C25-AD3A-27135ABAFAE1}" srcOrd="2" destOrd="0" presId="urn:microsoft.com/office/officeart/2005/8/layout/vList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BAE9769-6459-4B1A-812B-A31D473C011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999F63-4AF2-4B29-890F-902853C4C66C}">
      <dgm:prSet/>
      <dgm:spPr/>
      <dgm:t>
        <a:bodyPr/>
        <a:lstStyle/>
        <a:p>
          <a:pPr rtl="0"/>
          <a:r>
            <a:rPr lang="en-US" dirty="0" smtClean="0"/>
            <a:t>Distortion</a:t>
          </a:r>
          <a:endParaRPr lang="en-US" dirty="0"/>
        </a:p>
      </dgm:t>
    </dgm:pt>
    <dgm:pt modelId="{6586A308-C6AE-4420-8A61-19B0F5E1B721}" type="parTrans" cxnId="{600751C6-590C-46D2-BA01-8BA1F0B70F0B}">
      <dgm:prSet/>
      <dgm:spPr/>
      <dgm:t>
        <a:bodyPr/>
        <a:lstStyle/>
        <a:p>
          <a:endParaRPr lang="en-US"/>
        </a:p>
      </dgm:t>
    </dgm:pt>
    <dgm:pt modelId="{339E1622-B672-4529-AF54-922B9AA86500}" type="sibTrans" cxnId="{600751C6-590C-46D2-BA01-8BA1F0B70F0B}">
      <dgm:prSet/>
      <dgm:spPr/>
      <dgm:t>
        <a:bodyPr/>
        <a:lstStyle/>
        <a:p>
          <a:endParaRPr lang="en-US"/>
        </a:p>
      </dgm:t>
    </dgm:pt>
    <dgm:pt modelId="{69EC5139-46B1-459C-9E5C-0407A73D0F5E}">
      <dgm:prSet/>
      <dgm:spPr/>
      <dgm:t>
        <a:bodyPr/>
        <a:lstStyle/>
        <a:p>
          <a:pPr rtl="0"/>
          <a:r>
            <a:rPr lang="en-US" dirty="0" smtClean="0"/>
            <a:t>Surface roughness</a:t>
          </a:r>
          <a:endParaRPr lang="en-US" dirty="0"/>
        </a:p>
      </dgm:t>
    </dgm:pt>
    <dgm:pt modelId="{1532D09E-0D37-4623-9981-62341BEF0D94}" type="parTrans" cxnId="{31E38620-6B68-43F2-B6B1-9D94EAC6F4CA}">
      <dgm:prSet/>
      <dgm:spPr/>
      <dgm:t>
        <a:bodyPr/>
        <a:lstStyle/>
        <a:p>
          <a:endParaRPr lang="en-US"/>
        </a:p>
      </dgm:t>
    </dgm:pt>
    <dgm:pt modelId="{AEC17B7B-B86A-4480-8F8A-F9351BF4D726}" type="sibTrans" cxnId="{31E38620-6B68-43F2-B6B1-9D94EAC6F4CA}">
      <dgm:prSet/>
      <dgm:spPr/>
      <dgm:t>
        <a:bodyPr/>
        <a:lstStyle/>
        <a:p>
          <a:endParaRPr lang="en-US"/>
        </a:p>
      </dgm:t>
    </dgm:pt>
    <dgm:pt modelId="{C8800DCD-D846-4483-9201-B80447E479DE}">
      <dgm:prSet/>
      <dgm:spPr/>
      <dgm:t>
        <a:bodyPr/>
        <a:lstStyle/>
        <a:p>
          <a:pPr rtl="0"/>
          <a:r>
            <a:rPr lang="en-US" dirty="0" smtClean="0"/>
            <a:t>Air bubbles </a:t>
          </a:r>
          <a:endParaRPr lang="en-US" dirty="0"/>
        </a:p>
      </dgm:t>
    </dgm:pt>
    <dgm:pt modelId="{03CFEB61-320D-4C44-BB6F-C897EACCC5F9}" type="parTrans" cxnId="{1AF8060D-4C3C-4DA3-ABD3-E81A027D28A3}">
      <dgm:prSet/>
      <dgm:spPr/>
      <dgm:t>
        <a:bodyPr/>
        <a:lstStyle/>
        <a:p>
          <a:endParaRPr lang="en-US"/>
        </a:p>
      </dgm:t>
    </dgm:pt>
    <dgm:pt modelId="{1B6C7C71-BAF5-4A4C-B33E-F87E93C63549}" type="sibTrans" cxnId="{1AF8060D-4C3C-4DA3-ABD3-E81A027D28A3}">
      <dgm:prSet/>
      <dgm:spPr/>
      <dgm:t>
        <a:bodyPr/>
        <a:lstStyle/>
        <a:p>
          <a:endParaRPr lang="en-US"/>
        </a:p>
      </dgm:t>
    </dgm:pt>
    <dgm:pt modelId="{A7778AD2-FE1C-42EF-88C3-6978D0E1BD7F}">
      <dgm:prSet/>
      <dgm:spPr/>
      <dgm:t>
        <a:bodyPr/>
        <a:lstStyle/>
        <a:p>
          <a:pPr rtl="0"/>
          <a:r>
            <a:rPr lang="en-US" dirty="0" smtClean="0"/>
            <a:t>Water films</a:t>
          </a:r>
          <a:endParaRPr lang="en-US" dirty="0"/>
        </a:p>
      </dgm:t>
    </dgm:pt>
    <dgm:pt modelId="{CF6ED795-79FD-4816-8716-B24D64CD6744}" type="parTrans" cxnId="{17993F0D-E7BE-4B06-9D06-4AB076CB786F}">
      <dgm:prSet/>
      <dgm:spPr/>
      <dgm:t>
        <a:bodyPr/>
        <a:lstStyle/>
        <a:p>
          <a:endParaRPr lang="en-US"/>
        </a:p>
      </dgm:t>
    </dgm:pt>
    <dgm:pt modelId="{8C4C57AE-3EA9-4C96-9F91-8D8EAC579022}" type="sibTrans" cxnId="{17993F0D-E7BE-4B06-9D06-4AB076CB786F}">
      <dgm:prSet/>
      <dgm:spPr/>
      <dgm:t>
        <a:bodyPr/>
        <a:lstStyle/>
        <a:p>
          <a:endParaRPr lang="en-US"/>
        </a:p>
      </dgm:t>
    </dgm:pt>
    <dgm:pt modelId="{B03F67BC-5680-4845-B9BA-31032EF94613}">
      <dgm:prSet/>
      <dgm:spPr/>
      <dgm:t>
        <a:bodyPr/>
        <a:lstStyle/>
        <a:p>
          <a:pPr rtl="0"/>
          <a:r>
            <a:rPr lang="en-US" dirty="0" smtClean="0"/>
            <a:t>Rapid heating rates under heating </a:t>
          </a:r>
          <a:endParaRPr lang="en-US" dirty="0"/>
        </a:p>
      </dgm:t>
    </dgm:pt>
    <dgm:pt modelId="{84CDA8F7-334A-4527-98F9-23B0E7D2DC77}" type="parTrans" cxnId="{E563C06C-BF2F-4722-96A8-95A2E076FA4B}">
      <dgm:prSet/>
      <dgm:spPr/>
      <dgm:t>
        <a:bodyPr/>
        <a:lstStyle/>
        <a:p>
          <a:endParaRPr lang="en-US"/>
        </a:p>
      </dgm:t>
    </dgm:pt>
    <dgm:pt modelId="{1967AA68-0458-4030-A41F-B461FE9655F8}" type="sibTrans" cxnId="{E563C06C-BF2F-4722-96A8-95A2E076FA4B}">
      <dgm:prSet/>
      <dgm:spPr/>
      <dgm:t>
        <a:bodyPr/>
        <a:lstStyle/>
        <a:p>
          <a:endParaRPr lang="en-US"/>
        </a:p>
      </dgm:t>
    </dgm:pt>
    <dgm:pt modelId="{001C673C-0116-4282-93B5-6BD51ACB2443}">
      <dgm:prSet/>
      <dgm:spPr/>
      <dgm:t>
        <a:bodyPr/>
        <a:lstStyle/>
        <a:p>
          <a:pPr rtl="0"/>
          <a:r>
            <a:rPr lang="en-US" dirty="0" smtClean="0"/>
            <a:t>Liquid powder ratio</a:t>
          </a:r>
          <a:endParaRPr lang="en-US" dirty="0"/>
        </a:p>
      </dgm:t>
    </dgm:pt>
    <dgm:pt modelId="{029C6ABD-6830-4BFF-95EE-B580B15CD409}" type="parTrans" cxnId="{573C25A0-BD50-4E02-A541-EC9188E90E6C}">
      <dgm:prSet/>
      <dgm:spPr/>
      <dgm:t>
        <a:bodyPr/>
        <a:lstStyle/>
        <a:p>
          <a:endParaRPr lang="en-US"/>
        </a:p>
      </dgm:t>
    </dgm:pt>
    <dgm:pt modelId="{30046BDA-BD32-490A-B343-78F3DE532016}" type="sibTrans" cxnId="{573C25A0-BD50-4E02-A541-EC9188E90E6C}">
      <dgm:prSet/>
      <dgm:spPr/>
      <dgm:t>
        <a:bodyPr/>
        <a:lstStyle/>
        <a:p>
          <a:endParaRPr lang="en-US"/>
        </a:p>
      </dgm:t>
    </dgm:pt>
    <dgm:pt modelId="{9B838B11-5227-410E-864B-2278A1C74704}">
      <dgm:prSet/>
      <dgm:spPr/>
      <dgm:t>
        <a:bodyPr/>
        <a:lstStyle/>
        <a:p>
          <a:pPr rtl="0"/>
          <a:r>
            <a:rPr lang="en-US" smtClean="0"/>
            <a:t>Prolonged heating</a:t>
          </a:r>
          <a:endParaRPr lang="en-US" dirty="0"/>
        </a:p>
      </dgm:t>
    </dgm:pt>
    <dgm:pt modelId="{DE55DDDF-C1FC-455A-ACD0-5F7010483AE0}" type="parTrans" cxnId="{E21F398D-CA35-4E07-BF1A-6C18024354A1}">
      <dgm:prSet/>
      <dgm:spPr/>
      <dgm:t>
        <a:bodyPr/>
        <a:lstStyle/>
        <a:p>
          <a:endParaRPr lang="en-US"/>
        </a:p>
      </dgm:t>
    </dgm:pt>
    <dgm:pt modelId="{6DC84BF5-EBA3-4CD2-A516-E8E34F241DF4}" type="sibTrans" cxnId="{E21F398D-CA35-4E07-BF1A-6C18024354A1}">
      <dgm:prSet/>
      <dgm:spPr/>
      <dgm:t>
        <a:bodyPr/>
        <a:lstStyle/>
        <a:p>
          <a:endParaRPr lang="en-US"/>
        </a:p>
      </dgm:t>
    </dgm:pt>
    <dgm:pt modelId="{8AFE9230-AE8E-4976-97CB-B402CDF0A0EE}" type="pres">
      <dgm:prSet presAssocID="{1BAE9769-6459-4B1A-812B-A31D473C01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082D86-E9A7-4DCF-A207-26C85DEE174F}" type="pres">
      <dgm:prSet presAssocID="{19999F63-4AF2-4B29-890F-902853C4C66C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700A4A-E410-47D0-8D5E-B92BB3D6A918}" type="pres">
      <dgm:prSet presAssocID="{339E1622-B672-4529-AF54-922B9AA86500}" presName="spacer" presStyleCnt="0"/>
      <dgm:spPr/>
    </dgm:pt>
    <dgm:pt modelId="{D7F0F386-FF84-4604-A113-C7B4C0D9995C}" type="pres">
      <dgm:prSet presAssocID="{69EC5139-46B1-459C-9E5C-0407A73D0F5E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468609-52AD-424E-9D0B-280BC1855DAE}" type="pres">
      <dgm:prSet presAssocID="{AEC17B7B-B86A-4480-8F8A-F9351BF4D726}" presName="spacer" presStyleCnt="0"/>
      <dgm:spPr/>
    </dgm:pt>
    <dgm:pt modelId="{F166AA19-0F3D-4078-A413-45381FBB14EF}" type="pres">
      <dgm:prSet presAssocID="{C8800DCD-D846-4483-9201-B80447E479DE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DD96ED-0C1A-4CB0-BC70-A82CD1C67DEC}" type="pres">
      <dgm:prSet presAssocID="{1B6C7C71-BAF5-4A4C-B33E-F87E93C63549}" presName="spacer" presStyleCnt="0"/>
      <dgm:spPr/>
    </dgm:pt>
    <dgm:pt modelId="{19FC978B-E30B-496B-B386-841FD02D7D35}" type="pres">
      <dgm:prSet presAssocID="{A7778AD2-FE1C-42EF-88C3-6978D0E1BD7F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B4FC72-E930-4986-B039-09F1CC1476FD}" type="pres">
      <dgm:prSet presAssocID="{8C4C57AE-3EA9-4C96-9F91-8D8EAC579022}" presName="spacer" presStyleCnt="0"/>
      <dgm:spPr/>
    </dgm:pt>
    <dgm:pt modelId="{C332D68D-6EFD-4240-96AC-D86461CF1D72}" type="pres">
      <dgm:prSet presAssocID="{B03F67BC-5680-4845-B9BA-31032EF94613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F0313-3F0B-4DD0-B12A-34F9ABD23F6C}" type="pres">
      <dgm:prSet presAssocID="{1967AA68-0458-4030-A41F-B461FE9655F8}" presName="spacer" presStyleCnt="0"/>
      <dgm:spPr/>
    </dgm:pt>
    <dgm:pt modelId="{8504F3AA-206D-40DA-9E11-3F10A287596B}" type="pres">
      <dgm:prSet presAssocID="{001C673C-0116-4282-93B5-6BD51ACB2443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9A63B-8D20-45FF-94DA-A5E97D2FD0B1}" type="pres">
      <dgm:prSet presAssocID="{30046BDA-BD32-490A-B343-78F3DE532016}" presName="spacer" presStyleCnt="0"/>
      <dgm:spPr/>
    </dgm:pt>
    <dgm:pt modelId="{B97AFC52-906F-4F3C-AF06-29D3834CE049}" type="pres">
      <dgm:prSet presAssocID="{9B838B11-5227-410E-864B-2278A1C74704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17613D-83F0-4E53-B107-1BC12F53896A}" type="presOf" srcId="{1BAE9769-6459-4B1A-812B-A31D473C0115}" destId="{8AFE9230-AE8E-4976-97CB-B402CDF0A0EE}" srcOrd="0" destOrd="0" presId="urn:microsoft.com/office/officeart/2005/8/layout/vList2"/>
    <dgm:cxn modelId="{E21F398D-CA35-4E07-BF1A-6C18024354A1}" srcId="{1BAE9769-6459-4B1A-812B-A31D473C0115}" destId="{9B838B11-5227-410E-864B-2278A1C74704}" srcOrd="6" destOrd="0" parTransId="{DE55DDDF-C1FC-455A-ACD0-5F7010483AE0}" sibTransId="{6DC84BF5-EBA3-4CD2-A516-E8E34F241DF4}"/>
    <dgm:cxn modelId="{5B5CE3C7-611B-4F77-BBFA-58FA3E1E0CE8}" type="presOf" srcId="{001C673C-0116-4282-93B5-6BD51ACB2443}" destId="{8504F3AA-206D-40DA-9E11-3F10A287596B}" srcOrd="0" destOrd="0" presId="urn:microsoft.com/office/officeart/2005/8/layout/vList2"/>
    <dgm:cxn modelId="{31E38620-6B68-43F2-B6B1-9D94EAC6F4CA}" srcId="{1BAE9769-6459-4B1A-812B-A31D473C0115}" destId="{69EC5139-46B1-459C-9E5C-0407A73D0F5E}" srcOrd="1" destOrd="0" parTransId="{1532D09E-0D37-4623-9981-62341BEF0D94}" sibTransId="{AEC17B7B-B86A-4480-8F8A-F9351BF4D726}"/>
    <dgm:cxn modelId="{E563C06C-BF2F-4722-96A8-95A2E076FA4B}" srcId="{1BAE9769-6459-4B1A-812B-A31D473C0115}" destId="{B03F67BC-5680-4845-B9BA-31032EF94613}" srcOrd="4" destOrd="0" parTransId="{84CDA8F7-334A-4527-98F9-23B0E7D2DC77}" sibTransId="{1967AA68-0458-4030-A41F-B461FE9655F8}"/>
    <dgm:cxn modelId="{573C25A0-BD50-4E02-A541-EC9188E90E6C}" srcId="{1BAE9769-6459-4B1A-812B-A31D473C0115}" destId="{001C673C-0116-4282-93B5-6BD51ACB2443}" srcOrd="5" destOrd="0" parTransId="{029C6ABD-6830-4BFF-95EE-B580B15CD409}" sibTransId="{30046BDA-BD32-490A-B343-78F3DE532016}"/>
    <dgm:cxn modelId="{70B152FE-4D53-4C02-A8EE-F259742FAB71}" type="presOf" srcId="{69EC5139-46B1-459C-9E5C-0407A73D0F5E}" destId="{D7F0F386-FF84-4604-A113-C7B4C0D9995C}" srcOrd="0" destOrd="0" presId="urn:microsoft.com/office/officeart/2005/8/layout/vList2"/>
    <dgm:cxn modelId="{88F5E2DB-4FB4-4B7E-9722-A54C2F5733FD}" type="presOf" srcId="{C8800DCD-D846-4483-9201-B80447E479DE}" destId="{F166AA19-0F3D-4078-A413-45381FBB14EF}" srcOrd="0" destOrd="0" presId="urn:microsoft.com/office/officeart/2005/8/layout/vList2"/>
    <dgm:cxn modelId="{600751C6-590C-46D2-BA01-8BA1F0B70F0B}" srcId="{1BAE9769-6459-4B1A-812B-A31D473C0115}" destId="{19999F63-4AF2-4B29-890F-902853C4C66C}" srcOrd="0" destOrd="0" parTransId="{6586A308-C6AE-4420-8A61-19B0F5E1B721}" sibTransId="{339E1622-B672-4529-AF54-922B9AA86500}"/>
    <dgm:cxn modelId="{17993F0D-E7BE-4B06-9D06-4AB076CB786F}" srcId="{1BAE9769-6459-4B1A-812B-A31D473C0115}" destId="{A7778AD2-FE1C-42EF-88C3-6978D0E1BD7F}" srcOrd="3" destOrd="0" parTransId="{CF6ED795-79FD-4816-8716-B24D64CD6744}" sibTransId="{8C4C57AE-3EA9-4C96-9F91-8D8EAC579022}"/>
    <dgm:cxn modelId="{72A28981-353C-43F0-8405-4C5721C9C6F9}" type="presOf" srcId="{A7778AD2-FE1C-42EF-88C3-6978D0E1BD7F}" destId="{19FC978B-E30B-496B-B386-841FD02D7D35}" srcOrd="0" destOrd="0" presId="urn:microsoft.com/office/officeart/2005/8/layout/vList2"/>
    <dgm:cxn modelId="{33466D8F-91B5-4CD7-B695-835622DF0638}" type="presOf" srcId="{B03F67BC-5680-4845-B9BA-31032EF94613}" destId="{C332D68D-6EFD-4240-96AC-D86461CF1D72}" srcOrd="0" destOrd="0" presId="urn:microsoft.com/office/officeart/2005/8/layout/vList2"/>
    <dgm:cxn modelId="{67760A91-31A6-4E09-85F3-F269CE331F8E}" type="presOf" srcId="{19999F63-4AF2-4B29-890F-902853C4C66C}" destId="{1D082D86-E9A7-4DCF-A207-26C85DEE174F}" srcOrd="0" destOrd="0" presId="urn:microsoft.com/office/officeart/2005/8/layout/vList2"/>
    <dgm:cxn modelId="{9C835EFE-52F4-4C51-B3F0-A83C7878C980}" type="presOf" srcId="{9B838B11-5227-410E-864B-2278A1C74704}" destId="{B97AFC52-906F-4F3C-AF06-29D3834CE049}" srcOrd="0" destOrd="0" presId="urn:microsoft.com/office/officeart/2005/8/layout/vList2"/>
    <dgm:cxn modelId="{1AF8060D-4C3C-4DA3-ABD3-E81A027D28A3}" srcId="{1BAE9769-6459-4B1A-812B-A31D473C0115}" destId="{C8800DCD-D846-4483-9201-B80447E479DE}" srcOrd="2" destOrd="0" parTransId="{03CFEB61-320D-4C44-BB6F-C897EACCC5F9}" sibTransId="{1B6C7C71-BAF5-4A4C-B33E-F87E93C63549}"/>
    <dgm:cxn modelId="{41F214EC-CACE-4446-BDA5-F8F14A58BB66}" type="presParOf" srcId="{8AFE9230-AE8E-4976-97CB-B402CDF0A0EE}" destId="{1D082D86-E9A7-4DCF-A207-26C85DEE174F}" srcOrd="0" destOrd="0" presId="urn:microsoft.com/office/officeart/2005/8/layout/vList2"/>
    <dgm:cxn modelId="{69A45B1F-A79D-4CAC-815E-892C40F9E476}" type="presParOf" srcId="{8AFE9230-AE8E-4976-97CB-B402CDF0A0EE}" destId="{A4700A4A-E410-47D0-8D5E-B92BB3D6A918}" srcOrd="1" destOrd="0" presId="urn:microsoft.com/office/officeart/2005/8/layout/vList2"/>
    <dgm:cxn modelId="{708FA1EC-652C-45DF-8605-27BE5C452551}" type="presParOf" srcId="{8AFE9230-AE8E-4976-97CB-B402CDF0A0EE}" destId="{D7F0F386-FF84-4604-A113-C7B4C0D9995C}" srcOrd="2" destOrd="0" presId="urn:microsoft.com/office/officeart/2005/8/layout/vList2"/>
    <dgm:cxn modelId="{F55ECA98-7F90-4886-B86F-76CD48111445}" type="presParOf" srcId="{8AFE9230-AE8E-4976-97CB-B402CDF0A0EE}" destId="{0D468609-52AD-424E-9D0B-280BC1855DAE}" srcOrd="3" destOrd="0" presId="urn:microsoft.com/office/officeart/2005/8/layout/vList2"/>
    <dgm:cxn modelId="{29A9EDC3-35EA-4AB6-A61A-69414E6598EB}" type="presParOf" srcId="{8AFE9230-AE8E-4976-97CB-B402CDF0A0EE}" destId="{F166AA19-0F3D-4078-A413-45381FBB14EF}" srcOrd="4" destOrd="0" presId="urn:microsoft.com/office/officeart/2005/8/layout/vList2"/>
    <dgm:cxn modelId="{0CBE8136-6FA3-4894-AC77-B952EEE9D7F2}" type="presParOf" srcId="{8AFE9230-AE8E-4976-97CB-B402CDF0A0EE}" destId="{DBDD96ED-0C1A-4CB0-BC70-A82CD1C67DEC}" srcOrd="5" destOrd="0" presId="urn:microsoft.com/office/officeart/2005/8/layout/vList2"/>
    <dgm:cxn modelId="{8F0F847E-5004-4041-9239-F273BB9AC2D3}" type="presParOf" srcId="{8AFE9230-AE8E-4976-97CB-B402CDF0A0EE}" destId="{19FC978B-E30B-496B-B386-841FD02D7D35}" srcOrd="6" destOrd="0" presId="urn:microsoft.com/office/officeart/2005/8/layout/vList2"/>
    <dgm:cxn modelId="{AA822482-C5F8-4D47-B2FB-6E14567CF076}" type="presParOf" srcId="{8AFE9230-AE8E-4976-97CB-B402CDF0A0EE}" destId="{80B4FC72-E930-4986-B039-09F1CC1476FD}" srcOrd="7" destOrd="0" presId="urn:microsoft.com/office/officeart/2005/8/layout/vList2"/>
    <dgm:cxn modelId="{7FFAD409-BEB9-46FF-8947-2A7FB5216DDC}" type="presParOf" srcId="{8AFE9230-AE8E-4976-97CB-B402CDF0A0EE}" destId="{C332D68D-6EFD-4240-96AC-D86461CF1D72}" srcOrd="8" destOrd="0" presId="urn:microsoft.com/office/officeart/2005/8/layout/vList2"/>
    <dgm:cxn modelId="{826AA77C-C5C7-40DF-92A1-B98EEBD53736}" type="presParOf" srcId="{8AFE9230-AE8E-4976-97CB-B402CDF0A0EE}" destId="{B5DF0313-3F0B-4DD0-B12A-34F9ABD23F6C}" srcOrd="9" destOrd="0" presId="urn:microsoft.com/office/officeart/2005/8/layout/vList2"/>
    <dgm:cxn modelId="{727C17C5-A982-4C2A-B9DA-9BF52BC15F2E}" type="presParOf" srcId="{8AFE9230-AE8E-4976-97CB-B402CDF0A0EE}" destId="{8504F3AA-206D-40DA-9E11-3F10A287596B}" srcOrd="10" destOrd="0" presId="urn:microsoft.com/office/officeart/2005/8/layout/vList2"/>
    <dgm:cxn modelId="{E2A51241-CE72-46EC-AA7D-146FDAB17DAD}" type="presParOf" srcId="{8AFE9230-AE8E-4976-97CB-B402CDF0A0EE}" destId="{1679A63B-8D20-45FF-94DA-A5E97D2FD0B1}" srcOrd="11" destOrd="0" presId="urn:microsoft.com/office/officeart/2005/8/layout/vList2"/>
    <dgm:cxn modelId="{02B437EE-C1CE-4706-BF2F-8852DB2B3F6C}" type="presParOf" srcId="{8AFE9230-AE8E-4976-97CB-B402CDF0A0EE}" destId="{B97AFC52-906F-4F3C-AF06-29D3834CE049}" srcOrd="12" destOrd="0" presId="urn:microsoft.com/office/officeart/2005/8/layout/v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E3FDF0E-C8C8-4F0A-B256-F8B536419D8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59FF00-3C33-48CE-B24F-D6BE73916827}">
      <dgm:prSet/>
      <dgm:spPr/>
      <dgm:t>
        <a:bodyPr/>
        <a:lstStyle/>
        <a:p>
          <a:pPr rtl="0"/>
          <a:r>
            <a:rPr lang="en-US" dirty="0" smtClean="0"/>
            <a:t>Temperature of the alloy</a:t>
          </a:r>
          <a:endParaRPr lang="en-US" dirty="0"/>
        </a:p>
      </dgm:t>
    </dgm:pt>
    <dgm:pt modelId="{E7782ACA-C2C8-4B3E-9C11-554B7D75CF61}" type="parTrans" cxnId="{383333B9-686B-4158-9D58-BE47A428DE6B}">
      <dgm:prSet/>
      <dgm:spPr/>
      <dgm:t>
        <a:bodyPr/>
        <a:lstStyle/>
        <a:p>
          <a:endParaRPr lang="en-US"/>
        </a:p>
      </dgm:t>
    </dgm:pt>
    <dgm:pt modelId="{255F397A-4FA9-49BD-AEA7-CC730AA289BA}" type="sibTrans" cxnId="{383333B9-686B-4158-9D58-BE47A428DE6B}">
      <dgm:prSet/>
      <dgm:spPr/>
      <dgm:t>
        <a:bodyPr/>
        <a:lstStyle/>
        <a:p>
          <a:endParaRPr lang="en-US"/>
        </a:p>
      </dgm:t>
    </dgm:pt>
    <dgm:pt modelId="{5D937FC3-83EA-46FA-884A-9E0EADCA4D1B}">
      <dgm:prSet/>
      <dgm:spPr/>
      <dgm:t>
        <a:bodyPr/>
        <a:lstStyle/>
        <a:p>
          <a:pPr rtl="0"/>
          <a:r>
            <a:rPr lang="en-US" dirty="0" smtClean="0"/>
            <a:t>Casting pressure </a:t>
          </a:r>
          <a:endParaRPr lang="en-US" dirty="0"/>
        </a:p>
      </dgm:t>
    </dgm:pt>
    <dgm:pt modelId="{8CC9D2F4-B11C-413A-B2F4-CB4FFD001B40}" type="parTrans" cxnId="{56E65E49-ABEA-4FA9-A08D-FCA0D6ED482B}">
      <dgm:prSet/>
      <dgm:spPr/>
      <dgm:t>
        <a:bodyPr/>
        <a:lstStyle/>
        <a:p>
          <a:endParaRPr lang="en-US"/>
        </a:p>
      </dgm:t>
    </dgm:pt>
    <dgm:pt modelId="{D2713141-FD48-474C-889B-5EFEDCB69CC8}" type="sibTrans" cxnId="{56E65E49-ABEA-4FA9-A08D-FCA0D6ED482B}">
      <dgm:prSet/>
      <dgm:spPr/>
      <dgm:t>
        <a:bodyPr/>
        <a:lstStyle/>
        <a:p>
          <a:endParaRPr lang="en-US"/>
        </a:p>
      </dgm:t>
    </dgm:pt>
    <dgm:pt modelId="{A6ED1C35-285E-421F-A8B2-1AE92F73ADA1}">
      <dgm:prSet/>
      <dgm:spPr/>
      <dgm:t>
        <a:bodyPr/>
        <a:lstStyle/>
        <a:p>
          <a:pPr rtl="0"/>
          <a:r>
            <a:rPr lang="en-US" dirty="0" smtClean="0"/>
            <a:t>Foreign bodies </a:t>
          </a:r>
          <a:endParaRPr lang="en-US" dirty="0"/>
        </a:p>
      </dgm:t>
    </dgm:pt>
    <dgm:pt modelId="{31E4FB44-E18F-44A0-A3A4-F872DBC7C28A}" type="parTrans" cxnId="{546351B4-A26D-43BB-87C4-0E863A5047ED}">
      <dgm:prSet/>
      <dgm:spPr/>
      <dgm:t>
        <a:bodyPr/>
        <a:lstStyle/>
        <a:p>
          <a:endParaRPr lang="en-US"/>
        </a:p>
      </dgm:t>
    </dgm:pt>
    <dgm:pt modelId="{BD336FF1-AA3C-46CF-93D9-78E570C78F6F}" type="sibTrans" cxnId="{546351B4-A26D-43BB-87C4-0E863A5047ED}">
      <dgm:prSet/>
      <dgm:spPr/>
      <dgm:t>
        <a:bodyPr/>
        <a:lstStyle/>
        <a:p>
          <a:endParaRPr lang="en-US"/>
        </a:p>
      </dgm:t>
    </dgm:pt>
    <dgm:pt modelId="{B566AC62-6C2F-4A2D-932E-52AAC337D761}">
      <dgm:prSet/>
      <dgm:spPr/>
      <dgm:t>
        <a:bodyPr/>
        <a:lstStyle/>
        <a:p>
          <a:pPr rtl="0"/>
          <a:r>
            <a:rPr lang="en-US" dirty="0" smtClean="0"/>
            <a:t>Impact of molten metal</a:t>
          </a:r>
          <a:endParaRPr lang="en-US" dirty="0"/>
        </a:p>
      </dgm:t>
    </dgm:pt>
    <dgm:pt modelId="{23E7C078-288C-4020-83ED-B47CCB84EF7E}" type="parTrans" cxnId="{F0161B61-75AD-4D95-B983-351EF17098C3}">
      <dgm:prSet/>
      <dgm:spPr/>
      <dgm:t>
        <a:bodyPr/>
        <a:lstStyle/>
        <a:p>
          <a:endParaRPr lang="en-US"/>
        </a:p>
      </dgm:t>
    </dgm:pt>
    <dgm:pt modelId="{59D358E7-4942-43D9-8613-45415611FDE7}" type="sibTrans" cxnId="{F0161B61-75AD-4D95-B983-351EF17098C3}">
      <dgm:prSet/>
      <dgm:spPr/>
      <dgm:t>
        <a:bodyPr/>
        <a:lstStyle/>
        <a:p>
          <a:endParaRPr lang="en-US"/>
        </a:p>
      </dgm:t>
    </dgm:pt>
    <dgm:pt modelId="{9175C1CF-5EB5-4633-B7AC-6CD701002816}">
      <dgm:prSet/>
      <dgm:spPr/>
      <dgm:t>
        <a:bodyPr/>
        <a:lstStyle/>
        <a:p>
          <a:pPr rtl="0"/>
          <a:r>
            <a:rPr lang="en-US" dirty="0" smtClean="0"/>
            <a:t>Pattern position</a:t>
          </a:r>
          <a:endParaRPr lang="en-US" dirty="0"/>
        </a:p>
      </dgm:t>
    </dgm:pt>
    <dgm:pt modelId="{DA6DB1D1-5669-4B6E-ABEB-9B350C8DCFD3}" type="parTrans" cxnId="{FB1CF6A2-4B1B-402A-BECC-A3E8D214C593}">
      <dgm:prSet/>
      <dgm:spPr/>
      <dgm:t>
        <a:bodyPr/>
        <a:lstStyle/>
        <a:p>
          <a:endParaRPr lang="en-US"/>
        </a:p>
      </dgm:t>
    </dgm:pt>
    <dgm:pt modelId="{215A6589-3FB1-41F9-B35A-AC51A7595F28}" type="sibTrans" cxnId="{FB1CF6A2-4B1B-402A-BECC-A3E8D214C593}">
      <dgm:prSet/>
      <dgm:spPr/>
      <dgm:t>
        <a:bodyPr/>
        <a:lstStyle/>
        <a:p>
          <a:endParaRPr lang="en-US"/>
        </a:p>
      </dgm:t>
    </dgm:pt>
    <dgm:pt modelId="{B786D3EC-C95E-4F86-B941-67CE6100A63B}" type="pres">
      <dgm:prSet presAssocID="{BE3FDF0E-C8C8-4F0A-B256-F8B536419D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09CEEB-D5DC-4ECB-8C3F-5133ABC30766}" type="pres">
      <dgm:prSet presAssocID="{D059FF00-3C33-48CE-B24F-D6BE7391682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B2B914-FE06-4C41-9972-F5AE6D03668F}" type="pres">
      <dgm:prSet presAssocID="{255F397A-4FA9-49BD-AEA7-CC730AA289BA}" presName="spacer" presStyleCnt="0"/>
      <dgm:spPr/>
    </dgm:pt>
    <dgm:pt modelId="{E1E23725-7579-4902-A9FB-CAA36095A71D}" type="pres">
      <dgm:prSet presAssocID="{5D937FC3-83EA-46FA-884A-9E0EADCA4D1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C76A9B-2335-4ED7-804C-69ED8388AF0B}" type="pres">
      <dgm:prSet presAssocID="{D2713141-FD48-474C-889B-5EFEDCB69CC8}" presName="spacer" presStyleCnt="0"/>
      <dgm:spPr/>
    </dgm:pt>
    <dgm:pt modelId="{31E1EEA8-B7E3-4894-98A3-2A7A1662478D}" type="pres">
      <dgm:prSet presAssocID="{A6ED1C35-285E-421F-A8B2-1AE92F73ADA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3EC2E3-6500-49DD-B7EC-31FC740CC533}" type="pres">
      <dgm:prSet presAssocID="{BD336FF1-AA3C-46CF-93D9-78E570C78F6F}" presName="spacer" presStyleCnt="0"/>
      <dgm:spPr/>
    </dgm:pt>
    <dgm:pt modelId="{413073FE-BED1-4386-8552-531499C8B8AA}" type="pres">
      <dgm:prSet presAssocID="{B566AC62-6C2F-4A2D-932E-52AAC337D76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92EA2A-4D14-4EC7-9EF3-12A4B4CF7DA7}" type="pres">
      <dgm:prSet presAssocID="{59D358E7-4942-43D9-8613-45415611FDE7}" presName="spacer" presStyleCnt="0"/>
      <dgm:spPr/>
    </dgm:pt>
    <dgm:pt modelId="{67B632C6-4C97-4F0B-A7C2-F586C7988A45}" type="pres">
      <dgm:prSet presAssocID="{9175C1CF-5EB5-4633-B7AC-6CD70100281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EA58F7-D6E1-4749-9E93-6A3AD665F0FF}" type="presOf" srcId="{A6ED1C35-285E-421F-A8B2-1AE92F73ADA1}" destId="{31E1EEA8-B7E3-4894-98A3-2A7A1662478D}" srcOrd="0" destOrd="0" presId="urn:microsoft.com/office/officeart/2005/8/layout/vList2"/>
    <dgm:cxn modelId="{F0161B61-75AD-4D95-B983-351EF17098C3}" srcId="{BE3FDF0E-C8C8-4F0A-B256-F8B536419D8D}" destId="{B566AC62-6C2F-4A2D-932E-52AAC337D761}" srcOrd="3" destOrd="0" parTransId="{23E7C078-288C-4020-83ED-B47CCB84EF7E}" sibTransId="{59D358E7-4942-43D9-8613-45415611FDE7}"/>
    <dgm:cxn modelId="{C6486382-9886-4B67-81CB-1892C5FE39EC}" type="presOf" srcId="{5D937FC3-83EA-46FA-884A-9E0EADCA4D1B}" destId="{E1E23725-7579-4902-A9FB-CAA36095A71D}" srcOrd="0" destOrd="0" presId="urn:microsoft.com/office/officeart/2005/8/layout/vList2"/>
    <dgm:cxn modelId="{9A9F6027-1F41-4FFA-AA40-4E015DA5EFDB}" type="presOf" srcId="{9175C1CF-5EB5-4633-B7AC-6CD701002816}" destId="{67B632C6-4C97-4F0B-A7C2-F586C7988A45}" srcOrd="0" destOrd="0" presId="urn:microsoft.com/office/officeart/2005/8/layout/vList2"/>
    <dgm:cxn modelId="{2EB64DE7-D55C-43D1-862E-46EDC10B383E}" type="presOf" srcId="{D059FF00-3C33-48CE-B24F-D6BE73916827}" destId="{C609CEEB-D5DC-4ECB-8C3F-5133ABC30766}" srcOrd="0" destOrd="0" presId="urn:microsoft.com/office/officeart/2005/8/layout/vList2"/>
    <dgm:cxn modelId="{94885C20-5F2A-43DE-A75F-DCAECA3D5C92}" type="presOf" srcId="{B566AC62-6C2F-4A2D-932E-52AAC337D761}" destId="{413073FE-BED1-4386-8552-531499C8B8AA}" srcOrd="0" destOrd="0" presId="urn:microsoft.com/office/officeart/2005/8/layout/vList2"/>
    <dgm:cxn modelId="{383333B9-686B-4158-9D58-BE47A428DE6B}" srcId="{BE3FDF0E-C8C8-4F0A-B256-F8B536419D8D}" destId="{D059FF00-3C33-48CE-B24F-D6BE73916827}" srcOrd="0" destOrd="0" parTransId="{E7782ACA-C2C8-4B3E-9C11-554B7D75CF61}" sibTransId="{255F397A-4FA9-49BD-AEA7-CC730AA289BA}"/>
    <dgm:cxn modelId="{56E65E49-ABEA-4FA9-A08D-FCA0D6ED482B}" srcId="{BE3FDF0E-C8C8-4F0A-B256-F8B536419D8D}" destId="{5D937FC3-83EA-46FA-884A-9E0EADCA4D1B}" srcOrd="1" destOrd="0" parTransId="{8CC9D2F4-B11C-413A-B2F4-CB4FFD001B40}" sibTransId="{D2713141-FD48-474C-889B-5EFEDCB69CC8}"/>
    <dgm:cxn modelId="{2F9F5A4F-BB98-49FD-8086-022C26AE5825}" type="presOf" srcId="{BE3FDF0E-C8C8-4F0A-B256-F8B536419D8D}" destId="{B786D3EC-C95E-4F86-B941-67CE6100A63B}" srcOrd="0" destOrd="0" presId="urn:microsoft.com/office/officeart/2005/8/layout/vList2"/>
    <dgm:cxn modelId="{FB1CF6A2-4B1B-402A-BECC-A3E8D214C593}" srcId="{BE3FDF0E-C8C8-4F0A-B256-F8B536419D8D}" destId="{9175C1CF-5EB5-4633-B7AC-6CD701002816}" srcOrd="4" destOrd="0" parTransId="{DA6DB1D1-5669-4B6E-ABEB-9B350C8DCFD3}" sibTransId="{215A6589-3FB1-41F9-B35A-AC51A7595F28}"/>
    <dgm:cxn modelId="{546351B4-A26D-43BB-87C4-0E863A5047ED}" srcId="{BE3FDF0E-C8C8-4F0A-B256-F8B536419D8D}" destId="{A6ED1C35-285E-421F-A8B2-1AE92F73ADA1}" srcOrd="2" destOrd="0" parTransId="{31E4FB44-E18F-44A0-A3A4-F872DBC7C28A}" sibTransId="{BD336FF1-AA3C-46CF-93D9-78E570C78F6F}"/>
    <dgm:cxn modelId="{B7CF9395-E411-459D-B6FD-9E840CD3DCE5}" type="presParOf" srcId="{B786D3EC-C95E-4F86-B941-67CE6100A63B}" destId="{C609CEEB-D5DC-4ECB-8C3F-5133ABC30766}" srcOrd="0" destOrd="0" presId="urn:microsoft.com/office/officeart/2005/8/layout/vList2"/>
    <dgm:cxn modelId="{7EAC8B71-8BF0-461B-9706-554FD866AFD2}" type="presParOf" srcId="{B786D3EC-C95E-4F86-B941-67CE6100A63B}" destId="{10B2B914-FE06-4C41-9972-F5AE6D03668F}" srcOrd="1" destOrd="0" presId="urn:microsoft.com/office/officeart/2005/8/layout/vList2"/>
    <dgm:cxn modelId="{B5610F72-AC29-4B52-A3FE-9D64FDA022D7}" type="presParOf" srcId="{B786D3EC-C95E-4F86-B941-67CE6100A63B}" destId="{E1E23725-7579-4902-A9FB-CAA36095A71D}" srcOrd="2" destOrd="0" presId="urn:microsoft.com/office/officeart/2005/8/layout/vList2"/>
    <dgm:cxn modelId="{5D286FAD-C141-4111-B8E2-A54E9EBACC91}" type="presParOf" srcId="{B786D3EC-C95E-4F86-B941-67CE6100A63B}" destId="{49C76A9B-2335-4ED7-804C-69ED8388AF0B}" srcOrd="3" destOrd="0" presId="urn:microsoft.com/office/officeart/2005/8/layout/vList2"/>
    <dgm:cxn modelId="{6B9F4056-B9BF-413D-88A8-5CCF1EAFB249}" type="presParOf" srcId="{B786D3EC-C95E-4F86-B941-67CE6100A63B}" destId="{31E1EEA8-B7E3-4894-98A3-2A7A1662478D}" srcOrd="4" destOrd="0" presId="urn:microsoft.com/office/officeart/2005/8/layout/vList2"/>
    <dgm:cxn modelId="{56C4270A-49CF-4DDE-99F5-B57F9CD2CC20}" type="presParOf" srcId="{B786D3EC-C95E-4F86-B941-67CE6100A63B}" destId="{123EC2E3-6500-49DD-B7EC-31FC740CC533}" srcOrd="5" destOrd="0" presId="urn:microsoft.com/office/officeart/2005/8/layout/vList2"/>
    <dgm:cxn modelId="{5B5680EC-CF8D-405D-90A5-3A15317D57D0}" type="presParOf" srcId="{B786D3EC-C95E-4F86-B941-67CE6100A63B}" destId="{413073FE-BED1-4386-8552-531499C8B8AA}" srcOrd="6" destOrd="0" presId="urn:microsoft.com/office/officeart/2005/8/layout/vList2"/>
    <dgm:cxn modelId="{68916A9E-1FE4-46F1-8D19-BFBA727D431D}" type="presParOf" srcId="{B786D3EC-C95E-4F86-B941-67CE6100A63B}" destId="{3092EA2A-4D14-4EC7-9EF3-12A4B4CF7DA7}" srcOrd="7" destOrd="0" presId="urn:microsoft.com/office/officeart/2005/8/layout/vList2"/>
    <dgm:cxn modelId="{A71A1174-F707-4161-9A7A-68DEF582DE69}" type="presParOf" srcId="{B786D3EC-C95E-4F86-B941-67CE6100A63B}" destId="{67B632C6-4C97-4F0B-A7C2-F586C7988A45}" srcOrd="8" destOrd="0" presId="urn:microsoft.com/office/officeart/2005/8/layout/vList2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D3157F-EC6E-496C-8235-28041E4AA7E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55397E7-44B1-4E3F-9392-285842B6A24E}">
      <dgm:prSet/>
      <dgm:spPr/>
      <dgm:t>
        <a:bodyPr/>
        <a:lstStyle/>
        <a:p>
          <a:pPr rtl="0"/>
          <a:r>
            <a:rPr lang="en-US" dirty="0" smtClean="0"/>
            <a:t>“Surface roughness is relatively finely spaced surface imperfections whose height ,width, and directions establish the predominant surface pattern”.</a:t>
          </a:r>
          <a:endParaRPr lang="en-US" dirty="0"/>
        </a:p>
      </dgm:t>
    </dgm:pt>
    <dgm:pt modelId="{F4B0B1CA-96D2-4AE4-92D7-839E64AEA7D8}" type="parTrans" cxnId="{52795585-C1B7-4C29-B362-70CEECAE6480}">
      <dgm:prSet/>
      <dgm:spPr/>
      <dgm:t>
        <a:bodyPr/>
        <a:lstStyle/>
        <a:p>
          <a:endParaRPr lang="en-US"/>
        </a:p>
      </dgm:t>
    </dgm:pt>
    <dgm:pt modelId="{B1E39A77-B784-4444-BAB0-BC36DB558EE5}" type="sibTrans" cxnId="{52795585-C1B7-4C29-B362-70CEECAE6480}">
      <dgm:prSet/>
      <dgm:spPr/>
      <dgm:t>
        <a:bodyPr/>
        <a:lstStyle/>
        <a:p>
          <a:endParaRPr lang="en-US"/>
        </a:p>
      </dgm:t>
    </dgm:pt>
    <dgm:pt modelId="{69CBFE8C-07F9-42B1-BE64-DFA6CD1C75AD}">
      <dgm:prSet/>
      <dgm:spPr/>
      <dgm:t>
        <a:bodyPr/>
        <a:lstStyle/>
        <a:p>
          <a:pPr rtl="0"/>
          <a:r>
            <a:rPr lang="en-US" dirty="0" smtClean="0"/>
            <a:t>“Surface irregularities are isolated imperfections such as nodules that are not characteristic of the pattern”.</a:t>
          </a:r>
          <a:endParaRPr lang="en-US" dirty="0"/>
        </a:p>
      </dgm:t>
    </dgm:pt>
    <dgm:pt modelId="{FE872141-3DA4-443F-B36E-DA0F541D6852}" type="parTrans" cxnId="{AAE22E07-A358-4F07-8AD2-BEFA658EBFD4}">
      <dgm:prSet/>
      <dgm:spPr/>
      <dgm:t>
        <a:bodyPr/>
        <a:lstStyle/>
        <a:p>
          <a:endParaRPr lang="en-US"/>
        </a:p>
      </dgm:t>
    </dgm:pt>
    <dgm:pt modelId="{D2015046-BF9F-4A6F-ADB9-5FBA33FD7350}" type="sibTrans" cxnId="{AAE22E07-A358-4F07-8AD2-BEFA658EBFD4}">
      <dgm:prSet/>
      <dgm:spPr/>
      <dgm:t>
        <a:bodyPr/>
        <a:lstStyle/>
        <a:p>
          <a:endParaRPr lang="en-US"/>
        </a:p>
      </dgm:t>
    </dgm:pt>
    <dgm:pt modelId="{014AD90E-E79C-4ADA-A57F-178CF1530E13}" type="pres">
      <dgm:prSet presAssocID="{EED3157F-EC6E-496C-8235-28041E4AA7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070207-7C65-4F41-AA82-A43FF8BA736C}" type="pres">
      <dgm:prSet presAssocID="{955397E7-44B1-4E3F-9392-285842B6A24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915CCA-CF3C-4044-8EB6-AB0BA74D9DF1}" type="pres">
      <dgm:prSet presAssocID="{B1E39A77-B784-4444-BAB0-BC36DB558EE5}" presName="spacer" presStyleCnt="0"/>
      <dgm:spPr/>
    </dgm:pt>
    <dgm:pt modelId="{738C1950-DD6A-45C8-987D-20AB126CAFBA}" type="pres">
      <dgm:prSet presAssocID="{69CBFE8C-07F9-42B1-BE64-DFA6CD1C75A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E22E07-A358-4F07-8AD2-BEFA658EBFD4}" srcId="{EED3157F-EC6E-496C-8235-28041E4AA7E0}" destId="{69CBFE8C-07F9-42B1-BE64-DFA6CD1C75AD}" srcOrd="1" destOrd="0" parTransId="{FE872141-3DA4-443F-B36E-DA0F541D6852}" sibTransId="{D2015046-BF9F-4A6F-ADB9-5FBA33FD7350}"/>
    <dgm:cxn modelId="{F6536067-55EB-49EF-BB1D-90E8197E3ECB}" type="presOf" srcId="{EED3157F-EC6E-496C-8235-28041E4AA7E0}" destId="{014AD90E-E79C-4ADA-A57F-178CF1530E13}" srcOrd="0" destOrd="0" presId="urn:microsoft.com/office/officeart/2005/8/layout/vList2"/>
    <dgm:cxn modelId="{1316D885-903E-4658-BFC5-968020A9E517}" type="presOf" srcId="{69CBFE8C-07F9-42B1-BE64-DFA6CD1C75AD}" destId="{738C1950-DD6A-45C8-987D-20AB126CAFBA}" srcOrd="0" destOrd="0" presId="urn:microsoft.com/office/officeart/2005/8/layout/vList2"/>
    <dgm:cxn modelId="{5882C9FC-AF01-4EBC-A42A-F6E6A7DFB4FE}" type="presOf" srcId="{955397E7-44B1-4E3F-9392-285842B6A24E}" destId="{81070207-7C65-4F41-AA82-A43FF8BA736C}" srcOrd="0" destOrd="0" presId="urn:microsoft.com/office/officeart/2005/8/layout/vList2"/>
    <dgm:cxn modelId="{52795585-C1B7-4C29-B362-70CEECAE6480}" srcId="{EED3157F-EC6E-496C-8235-28041E4AA7E0}" destId="{955397E7-44B1-4E3F-9392-285842B6A24E}" srcOrd="0" destOrd="0" parTransId="{F4B0B1CA-96D2-4AE4-92D7-839E64AEA7D8}" sibTransId="{B1E39A77-B784-4444-BAB0-BC36DB558EE5}"/>
    <dgm:cxn modelId="{ED265FC7-12F8-4F56-A6B6-3DF7BBBB5F95}" type="presParOf" srcId="{014AD90E-E79C-4ADA-A57F-178CF1530E13}" destId="{81070207-7C65-4F41-AA82-A43FF8BA736C}" srcOrd="0" destOrd="0" presId="urn:microsoft.com/office/officeart/2005/8/layout/vList2"/>
    <dgm:cxn modelId="{9D2499D1-732A-4C8A-BFD2-96F859750D91}" type="presParOf" srcId="{014AD90E-E79C-4ADA-A57F-178CF1530E13}" destId="{9F915CCA-CF3C-4044-8EB6-AB0BA74D9DF1}" srcOrd="1" destOrd="0" presId="urn:microsoft.com/office/officeart/2005/8/layout/vList2"/>
    <dgm:cxn modelId="{4D904608-86ED-4124-8817-064E524CF18C}" type="presParOf" srcId="{014AD90E-E79C-4ADA-A57F-178CF1530E13}" destId="{738C1950-DD6A-45C8-987D-20AB126CAFBA}" srcOrd="2" destOrd="0" presId="urn:microsoft.com/office/officeart/2005/8/layout/vList2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E11C872-D7F4-4642-B3FF-4FE86C46F4C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EA03A56-DA21-4639-8536-DEC3BB89C157}">
      <dgm:prSet/>
      <dgm:spPr/>
      <dgm:t>
        <a:bodyPr/>
        <a:lstStyle/>
        <a:p>
          <a:pPr rtl="0"/>
          <a:r>
            <a:rPr lang="en-US" dirty="0" smtClean="0"/>
            <a:t>Small nodules on a casting are caused by air bubbles that becomes attached to the pattern.</a:t>
          </a:r>
          <a:endParaRPr lang="en-US" dirty="0"/>
        </a:p>
      </dgm:t>
    </dgm:pt>
    <dgm:pt modelId="{817BA064-1D5E-4553-911E-3417482AE737}" type="parTrans" cxnId="{E99030E8-C747-451F-8EBC-D17FE7602DFB}">
      <dgm:prSet/>
      <dgm:spPr/>
      <dgm:t>
        <a:bodyPr/>
        <a:lstStyle/>
        <a:p>
          <a:endParaRPr lang="en-US"/>
        </a:p>
      </dgm:t>
    </dgm:pt>
    <dgm:pt modelId="{CC87BB2E-F47A-47A3-A4C4-F546B558F880}" type="sibTrans" cxnId="{E99030E8-C747-451F-8EBC-D17FE7602DFB}">
      <dgm:prSet/>
      <dgm:spPr/>
      <dgm:t>
        <a:bodyPr/>
        <a:lstStyle/>
        <a:p>
          <a:endParaRPr lang="en-US"/>
        </a:p>
      </dgm:t>
    </dgm:pt>
    <dgm:pt modelId="{D50FDADE-DDAA-43EA-AAD6-55AB3B8A8F44}">
      <dgm:prSet/>
      <dgm:spPr/>
      <dgm:t>
        <a:bodyPr/>
        <a:lstStyle/>
        <a:p>
          <a:pPr rtl="0"/>
          <a:r>
            <a:rPr lang="en-US" dirty="0" smtClean="0"/>
            <a:t>Wax is repellent to water. If investment becomes separated from the wax pattern water film may form irregular on the surface—minute ridges or veins.</a:t>
          </a:r>
          <a:endParaRPr lang="en-US" dirty="0"/>
        </a:p>
      </dgm:t>
    </dgm:pt>
    <dgm:pt modelId="{DC03DA99-33F5-4589-9752-5EAE5DF6E1D9}" type="parTrans" cxnId="{BFA9D335-38DD-4BA1-9D6F-AAD228B7C809}">
      <dgm:prSet/>
      <dgm:spPr/>
      <dgm:t>
        <a:bodyPr/>
        <a:lstStyle/>
        <a:p>
          <a:endParaRPr lang="en-US"/>
        </a:p>
      </dgm:t>
    </dgm:pt>
    <dgm:pt modelId="{8DD13F21-A8DF-48C8-9F23-908A9D8A3468}" type="sibTrans" cxnId="{BFA9D335-38DD-4BA1-9D6F-AAD228B7C809}">
      <dgm:prSet/>
      <dgm:spPr/>
      <dgm:t>
        <a:bodyPr/>
        <a:lstStyle/>
        <a:p>
          <a:endParaRPr lang="en-US"/>
        </a:p>
      </dgm:t>
    </dgm:pt>
    <dgm:pt modelId="{8EFEDE0A-CBE0-4472-96CE-9F30ABD6D7C1}" type="pres">
      <dgm:prSet presAssocID="{EE11C872-D7F4-4642-B3FF-4FE86C46F4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E7DBE2-E724-4703-A4E6-CBD8492DEFA8}" type="pres">
      <dgm:prSet presAssocID="{6EA03A56-DA21-4639-8536-DEC3BB89C15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26A28D-4569-4FC9-99AE-ADF153D54316}" type="pres">
      <dgm:prSet presAssocID="{CC87BB2E-F47A-47A3-A4C4-F546B558F880}" presName="spacer" presStyleCnt="0"/>
      <dgm:spPr/>
    </dgm:pt>
    <dgm:pt modelId="{50CD7F2D-78A5-4254-829D-107EFA524A7B}" type="pres">
      <dgm:prSet presAssocID="{D50FDADE-DDAA-43EA-AAD6-55AB3B8A8F4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9030E8-C747-451F-8EBC-D17FE7602DFB}" srcId="{EE11C872-D7F4-4642-B3FF-4FE86C46F4CA}" destId="{6EA03A56-DA21-4639-8536-DEC3BB89C157}" srcOrd="0" destOrd="0" parTransId="{817BA064-1D5E-4553-911E-3417482AE737}" sibTransId="{CC87BB2E-F47A-47A3-A4C4-F546B558F880}"/>
    <dgm:cxn modelId="{3E3B9621-7E2A-4198-9FC7-5540B19E3691}" type="presOf" srcId="{6EA03A56-DA21-4639-8536-DEC3BB89C157}" destId="{17E7DBE2-E724-4703-A4E6-CBD8492DEFA8}" srcOrd="0" destOrd="0" presId="urn:microsoft.com/office/officeart/2005/8/layout/vList2"/>
    <dgm:cxn modelId="{2AD172C9-3563-4EF9-B148-B49FC0CD87A3}" type="presOf" srcId="{D50FDADE-DDAA-43EA-AAD6-55AB3B8A8F44}" destId="{50CD7F2D-78A5-4254-829D-107EFA524A7B}" srcOrd="0" destOrd="0" presId="urn:microsoft.com/office/officeart/2005/8/layout/vList2"/>
    <dgm:cxn modelId="{37BDA5F8-3EB6-4D7E-A874-45EC804BFEBD}" type="presOf" srcId="{EE11C872-D7F4-4642-B3FF-4FE86C46F4CA}" destId="{8EFEDE0A-CBE0-4472-96CE-9F30ABD6D7C1}" srcOrd="0" destOrd="0" presId="urn:microsoft.com/office/officeart/2005/8/layout/vList2"/>
    <dgm:cxn modelId="{BFA9D335-38DD-4BA1-9D6F-AAD228B7C809}" srcId="{EE11C872-D7F4-4642-B3FF-4FE86C46F4CA}" destId="{D50FDADE-DDAA-43EA-AAD6-55AB3B8A8F44}" srcOrd="1" destOrd="0" parTransId="{DC03DA99-33F5-4589-9752-5EAE5DF6E1D9}" sibTransId="{8DD13F21-A8DF-48C8-9F23-908A9D8A3468}"/>
    <dgm:cxn modelId="{745BD769-181B-4C13-9738-C1172075727B}" type="presParOf" srcId="{8EFEDE0A-CBE0-4472-96CE-9F30ABD6D7C1}" destId="{17E7DBE2-E724-4703-A4E6-CBD8492DEFA8}" srcOrd="0" destOrd="0" presId="urn:microsoft.com/office/officeart/2005/8/layout/vList2"/>
    <dgm:cxn modelId="{7E415679-D1A3-4B65-AD03-68609CFF77AE}" type="presParOf" srcId="{8EFEDE0A-CBE0-4472-96CE-9F30ABD6D7C1}" destId="{0A26A28D-4569-4FC9-99AE-ADF153D54316}" srcOrd="1" destOrd="0" presId="urn:microsoft.com/office/officeart/2005/8/layout/vList2"/>
    <dgm:cxn modelId="{9C4CD024-6519-4111-9A49-BF6C58AA4333}" type="presParOf" srcId="{8EFEDE0A-CBE0-4472-96CE-9F30ABD6D7C1}" destId="{50CD7F2D-78A5-4254-829D-107EFA524A7B}" srcOrd="2" destOrd="0" presId="urn:microsoft.com/office/officeart/2005/8/layout/vList2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0A6063E-B927-4F36-8CBC-329E92A85F1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2A83281-976D-44E7-AB1D-1EEC9F50AE0D}">
      <dgm:prSet/>
      <dgm:spPr/>
      <dgm:t>
        <a:bodyPr/>
        <a:lstStyle/>
        <a:p>
          <a:pPr rtl="0"/>
          <a:r>
            <a:rPr lang="en-US" dirty="0" smtClean="0"/>
            <a:t>Rapid heating –fins or spines </a:t>
          </a:r>
          <a:endParaRPr lang="en-US" dirty="0"/>
        </a:p>
      </dgm:t>
    </dgm:pt>
    <dgm:pt modelId="{8475AD00-5202-4E53-92F2-03383BD7BEFE}" type="parTrans" cxnId="{7B70C7D2-AF33-4895-955B-384A10BA012A}">
      <dgm:prSet/>
      <dgm:spPr/>
      <dgm:t>
        <a:bodyPr/>
        <a:lstStyle/>
        <a:p>
          <a:endParaRPr lang="en-US"/>
        </a:p>
      </dgm:t>
    </dgm:pt>
    <dgm:pt modelId="{9FE0349C-EBD0-47DF-8C19-946209ED5AD4}" type="sibTrans" cxnId="{7B70C7D2-AF33-4895-955B-384A10BA012A}">
      <dgm:prSet/>
      <dgm:spPr/>
      <dgm:t>
        <a:bodyPr/>
        <a:lstStyle/>
        <a:p>
          <a:endParaRPr lang="en-US"/>
        </a:p>
      </dgm:t>
    </dgm:pt>
    <dgm:pt modelId="{47AEFA3C-E2E4-4E06-B88E-498C6FD38ADE}">
      <dgm:prSet/>
      <dgm:spPr/>
      <dgm:t>
        <a:bodyPr/>
        <a:lstStyle/>
        <a:p>
          <a:pPr rtl="0"/>
          <a:r>
            <a:rPr lang="en-US" dirty="0" smtClean="0"/>
            <a:t>Surface roughness due to flaking of the investment when water is poured in mold.</a:t>
          </a:r>
          <a:endParaRPr lang="en-US" dirty="0"/>
        </a:p>
      </dgm:t>
    </dgm:pt>
    <dgm:pt modelId="{F2EE942E-84A2-4C35-BE54-9522FB381365}" type="parTrans" cxnId="{FC6FE51B-C133-4614-A157-50023D0957BC}">
      <dgm:prSet/>
      <dgm:spPr/>
      <dgm:t>
        <a:bodyPr/>
        <a:lstStyle/>
        <a:p>
          <a:endParaRPr lang="en-US"/>
        </a:p>
      </dgm:t>
    </dgm:pt>
    <dgm:pt modelId="{7AF456B1-9A1A-4767-BAD7-B9C6C01C7D48}" type="sibTrans" cxnId="{FC6FE51B-C133-4614-A157-50023D0957BC}">
      <dgm:prSet/>
      <dgm:spPr/>
      <dgm:t>
        <a:bodyPr/>
        <a:lstStyle/>
        <a:p>
          <a:endParaRPr lang="en-US"/>
        </a:p>
      </dgm:t>
    </dgm:pt>
    <dgm:pt modelId="{06BFB826-1A35-4518-85E0-8DCC73DD5880}">
      <dgm:prSet/>
      <dgm:spPr/>
      <dgm:t>
        <a:bodyPr/>
        <a:lstStyle/>
        <a:p>
          <a:pPr rtl="0"/>
          <a:r>
            <a:rPr lang="en-US" dirty="0" smtClean="0"/>
            <a:t>Under heating –incomplete elimination of waxes, voids or porosity </a:t>
          </a:r>
          <a:endParaRPr lang="en-US" dirty="0"/>
        </a:p>
      </dgm:t>
    </dgm:pt>
    <dgm:pt modelId="{A44C09E5-6198-4CDD-BBD3-034560A9A61D}" type="parTrans" cxnId="{DDD0EB6A-DAE5-4B6D-B516-401FF936533F}">
      <dgm:prSet/>
      <dgm:spPr/>
      <dgm:t>
        <a:bodyPr/>
        <a:lstStyle/>
        <a:p>
          <a:endParaRPr lang="en-US"/>
        </a:p>
      </dgm:t>
    </dgm:pt>
    <dgm:pt modelId="{63D31117-39B5-4181-BF40-5743D9DE8313}" type="sibTrans" cxnId="{DDD0EB6A-DAE5-4B6D-B516-401FF936533F}">
      <dgm:prSet/>
      <dgm:spPr/>
      <dgm:t>
        <a:bodyPr/>
        <a:lstStyle/>
        <a:p>
          <a:endParaRPr lang="en-US"/>
        </a:p>
      </dgm:t>
    </dgm:pt>
    <dgm:pt modelId="{09A48CD3-2F1D-4983-8D17-41196E050E99}" type="pres">
      <dgm:prSet presAssocID="{B0A6063E-B927-4F36-8CBC-329E92A85F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282FDF-1EE5-4D80-89DA-F8AE132EE374}" type="pres">
      <dgm:prSet presAssocID="{12A83281-976D-44E7-AB1D-1EEC9F50AE0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CB7DD-EE0E-4F18-B568-1786D6AF52AF}" type="pres">
      <dgm:prSet presAssocID="{9FE0349C-EBD0-47DF-8C19-946209ED5AD4}" presName="spacer" presStyleCnt="0"/>
      <dgm:spPr/>
    </dgm:pt>
    <dgm:pt modelId="{6048FD01-2CE3-4840-83C2-0E26897FD602}" type="pres">
      <dgm:prSet presAssocID="{47AEFA3C-E2E4-4E06-B88E-498C6FD38AD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48E868-C872-4CA4-9952-86A06AD38DC7}" type="pres">
      <dgm:prSet presAssocID="{7AF456B1-9A1A-4767-BAD7-B9C6C01C7D48}" presName="spacer" presStyleCnt="0"/>
      <dgm:spPr/>
    </dgm:pt>
    <dgm:pt modelId="{74E96B2E-B2A5-4404-A50F-4DDCCDAAA6B4}" type="pres">
      <dgm:prSet presAssocID="{06BFB826-1A35-4518-85E0-8DCC73DD588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D0EB6A-DAE5-4B6D-B516-401FF936533F}" srcId="{B0A6063E-B927-4F36-8CBC-329E92A85F18}" destId="{06BFB826-1A35-4518-85E0-8DCC73DD5880}" srcOrd="2" destOrd="0" parTransId="{A44C09E5-6198-4CDD-BBD3-034560A9A61D}" sibTransId="{63D31117-39B5-4181-BF40-5743D9DE8313}"/>
    <dgm:cxn modelId="{CA0F29B4-D777-4FC3-B808-1B48BE71FD5D}" type="presOf" srcId="{06BFB826-1A35-4518-85E0-8DCC73DD5880}" destId="{74E96B2E-B2A5-4404-A50F-4DDCCDAAA6B4}" srcOrd="0" destOrd="0" presId="urn:microsoft.com/office/officeart/2005/8/layout/vList2"/>
    <dgm:cxn modelId="{06A2A54C-991C-4D94-85B6-74B12DF08C9A}" type="presOf" srcId="{12A83281-976D-44E7-AB1D-1EEC9F50AE0D}" destId="{AF282FDF-1EE5-4D80-89DA-F8AE132EE374}" srcOrd="0" destOrd="0" presId="urn:microsoft.com/office/officeart/2005/8/layout/vList2"/>
    <dgm:cxn modelId="{7B70C7D2-AF33-4895-955B-384A10BA012A}" srcId="{B0A6063E-B927-4F36-8CBC-329E92A85F18}" destId="{12A83281-976D-44E7-AB1D-1EEC9F50AE0D}" srcOrd="0" destOrd="0" parTransId="{8475AD00-5202-4E53-92F2-03383BD7BEFE}" sibTransId="{9FE0349C-EBD0-47DF-8C19-946209ED5AD4}"/>
    <dgm:cxn modelId="{FC6FE51B-C133-4614-A157-50023D0957BC}" srcId="{B0A6063E-B927-4F36-8CBC-329E92A85F18}" destId="{47AEFA3C-E2E4-4E06-B88E-498C6FD38ADE}" srcOrd="1" destOrd="0" parTransId="{F2EE942E-84A2-4C35-BE54-9522FB381365}" sibTransId="{7AF456B1-9A1A-4767-BAD7-B9C6C01C7D48}"/>
    <dgm:cxn modelId="{B8AE9EF9-9C8A-4F11-8AA5-B5CC24B08FAD}" type="presOf" srcId="{B0A6063E-B927-4F36-8CBC-329E92A85F18}" destId="{09A48CD3-2F1D-4983-8D17-41196E050E99}" srcOrd="0" destOrd="0" presId="urn:microsoft.com/office/officeart/2005/8/layout/vList2"/>
    <dgm:cxn modelId="{97107025-404C-48E3-BF5B-7992267CBDD5}" type="presOf" srcId="{47AEFA3C-E2E4-4E06-B88E-498C6FD38ADE}" destId="{6048FD01-2CE3-4840-83C2-0E26897FD602}" srcOrd="0" destOrd="0" presId="urn:microsoft.com/office/officeart/2005/8/layout/vList2"/>
    <dgm:cxn modelId="{85D6CEF3-F441-4B37-A886-F4CF311FC491}" type="presParOf" srcId="{09A48CD3-2F1D-4983-8D17-41196E050E99}" destId="{AF282FDF-1EE5-4D80-89DA-F8AE132EE374}" srcOrd="0" destOrd="0" presId="urn:microsoft.com/office/officeart/2005/8/layout/vList2"/>
    <dgm:cxn modelId="{8FC013C1-323D-4A37-A423-CEFA28E780D9}" type="presParOf" srcId="{09A48CD3-2F1D-4983-8D17-41196E050E99}" destId="{142CB7DD-EE0E-4F18-B568-1786D6AF52AF}" srcOrd="1" destOrd="0" presId="urn:microsoft.com/office/officeart/2005/8/layout/vList2"/>
    <dgm:cxn modelId="{5970BE74-7D18-48E6-BBFD-24EABD2125C0}" type="presParOf" srcId="{09A48CD3-2F1D-4983-8D17-41196E050E99}" destId="{6048FD01-2CE3-4840-83C2-0E26897FD602}" srcOrd="2" destOrd="0" presId="urn:microsoft.com/office/officeart/2005/8/layout/vList2"/>
    <dgm:cxn modelId="{9D6EDCE7-40DB-4F57-BFF7-4970C1BFDD95}" type="presParOf" srcId="{09A48CD3-2F1D-4983-8D17-41196E050E99}" destId="{0248E868-C872-4CA4-9952-86A06AD38DC7}" srcOrd="3" destOrd="0" presId="urn:microsoft.com/office/officeart/2005/8/layout/vList2"/>
    <dgm:cxn modelId="{104CF7E6-F6A5-48D5-828E-916BFF0F8C2C}" type="presParOf" srcId="{09A48CD3-2F1D-4983-8D17-41196E050E99}" destId="{74E96B2E-B2A5-4404-A50F-4DDCCDAAA6B4}" srcOrd="4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BB2C09-6E2F-403E-8E0D-A0C2BB73DDA5}" type="doc">
      <dgm:prSet loTypeId="urn:microsoft.com/office/officeart/2005/8/layout/pyramid4" loCatId="pyramid" qsTypeId="urn:microsoft.com/office/officeart/2005/8/quickstyle/simple3" qsCatId="simple" csTypeId="urn:microsoft.com/office/officeart/2005/8/colors/accent1_2" csCatId="accent1" phldr="1"/>
      <dgm:spPr/>
    </dgm:pt>
    <dgm:pt modelId="{4644C687-9FDF-4701-84BD-15AE5BB13394}">
      <dgm:prSet phldrT="[Text]"/>
      <dgm:spPr/>
      <dgm:t>
        <a:bodyPr/>
        <a:lstStyle/>
        <a:p>
          <a:r>
            <a:rPr lang="en-US" b="0" dirty="0" smtClean="0"/>
            <a:t>Minerals </a:t>
          </a:r>
          <a:endParaRPr lang="en-US" b="0" dirty="0"/>
        </a:p>
      </dgm:t>
    </dgm:pt>
    <dgm:pt modelId="{AD98C96C-5C17-46D5-823A-56BB4CE051E3}" type="parTrans" cxnId="{09027B06-EB20-428A-86D4-D13DDB92AD1F}">
      <dgm:prSet/>
      <dgm:spPr/>
      <dgm:t>
        <a:bodyPr/>
        <a:lstStyle/>
        <a:p>
          <a:endParaRPr lang="en-US"/>
        </a:p>
      </dgm:t>
    </dgm:pt>
    <dgm:pt modelId="{CAC72D99-0677-45DC-A8FB-2B52FB6C13B4}" type="sibTrans" cxnId="{09027B06-EB20-428A-86D4-D13DDB92AD1F}">
      <dgm:prSet/>
      <dgm:spPr/>
      <dgm:t>
        <a:bodyPr/>
        <a:lstStyle/>
        <a:p>
          <a:endParaRPr lang="en-US"/>
        </a:p>
      </dgm:t>
    </dgm:pt>
    <dgm:pt modelId="{D94E93E5-A43E-4D20-9DEF-EA957BC16BB3}">
      <dgm:prSet phldrT="[Text]"/>
      <dgm:spPr/>
      <dgm:t>
        <a:bodyPr/>
        <a:lstStyle/>
        <a:p>
          <a:r>
            <a:rPr lang="en-US" dirty="0" smtClean="0"/>
            <a:t>Insects  </a:t>
          </a:r>
          <a:endParaRPr lang="en-US" dirty="0"/>
        </a:p>
      </dgm:t>
    </dgm:pt>
    <dgm:pt modelId="{0A155EEF-75A6-4B62-A395-50844EA73D09}" type="parTrans" cxnId="{60591290-39C7-4E15-9CE0-2F53E79CE55F}">
      <dgm:prSet/>
      <dgm:spPr/>
      <dgm:t>
        <a:bodyPr/>
        <a:lstStyle/>
        <a:p>
          <a:endParaRPr lang="en-US"/>
        </a:p>
      </dgm:t>
    </dgm:pt>
    <dgm:pt modelId="{4B3D30C2-C847-4812-99B7-4E6FF592D2E8}" type="sibTrans" cxnId="{60591290-39C7-4E15-9CE0-2F53E79CE55F}">
      <dgm:prSet/>
      <dgm:spPr/>
      <dgm:t>
        <a:bodyPr/>
        <a:lstStyle/>
        <a:p>
          <a:endParaRPr lang="en-US"/>
        </a:p>
      </dgm:t>
    </dgm:pt>
    <dgm:pt modelId="{57C1F83A-8967-4622-A745-DF15D8A1DD7A}">
      <dgm:prSet/>
      <dgm:spPr/>
      <dgm:t>
        <a:bodyPr/>
        <a:lstStyle/>
        <a:p>
          <a:r>
            <a:rPr lang="en-US" dirty="0" smtClean="0"/>
            <a:t>Plants </a:t>
          </a:r>
          <a:endParaRPr lang="en-US" dirty="0"/>
        </a:p>
      </dgm:t>
    </dgm:pt>
    <dgm:pt modelId="{59F42F1D-BB52-43D8-A3F8-8FA4DA56EC56}" type="parTrans" cxnId="{5C0E5634-73F5-416E-8F1B-1E2D33C671A7}">
      <dgm:prSet/>
      <dgm:spPr/>
      <dgm:t>
        <a:bodyPr/>
        <a:lstStyle/>
        <a:p>
          <a:endParaRPr lang="en-US"/>
        </a:p>
      </dgm:t>
    </dgm:pt>
    <dgm:pt modelId="{F0039414-BEE1-4C73-AE76-04EFA265360F}" type="sibTrans" cxnId="{5C0E5634-73F5-416E-8F1B-1E2D33C671A7}">
      <dgm:prSet/>
      <dgm:spPr/>
      <dgm:t>
        <a:bodyPr/>
        <a:lstStyle/>
        <a:p>
          <a:endParaRPr lang="en-US"/>
        </a:p>
      </dgm:t>
    </dgm:pt>
    <dgm:pt modelId="{DBB64CE4-3820-4A3F-801D-6D8294D01992}">
      <dgm:prSet/>
      <dgm:spPr/>
      <dgm:t>
        <a:bodyPr/>
        <a:lstStyle/>
        <a:p>
          <a:r>
            <a:rPr lang="en-US" dirty="0" smtClean="0"/>
            <a:t>Animal</a:t>
          </a:r>
          <a:endParaRPr lang="en-US" dirty="0"/>
        </a:p>
      </dgm:t>
    </dgm:pt>
    <dgm:pt modelId="{3CD8B293-7926-4FF2-B3FF-620F4C830B51}" type="parTrans" cxnId="{B32678D6-B1D3-410C-BD88-DCA633152441}">
      <dgm:prSet/>
      <dgm:spPr/>
      <dgm:t>
        <a:bodyPr/>
        <a:lstStyle/>
        <a:p>
          <a:endParaRPr lang="en-US"/>
        </a:p>
      </dgm:t>
    </dgm:pt>
    <dgm:pt modelId="{FA3ECE43-227E-4FCA-88AE-19CB8146B57B}" type="sibTrans" cxnId="{B32678D6-B1D3-410C-BD88-DCA633152441}">
      <dgm:prSet/>
      <dgm:spPr/>
      <dgm:t>
        <a:bodyPr/>
        <a:lstStyle/>
        <a:p>
          <a:endParaRPr lang="en-US"/>
        </a:p>
      </dgm:t>
    </dgm:pt>
    <dgm:pt modelId="{5301BC55-3481-4038-9FF8-23D0A5D86A2B}" type="pres">
      <dgm:prSet presAssocID="{01BB2C09-6E2F-403E-8E0D-A0C2BB73DDA5}" presName="compositeShape" presStyleCnt="0">
        <dgm:presLayoutVars>
          <dgm:chMax val="9"/>
          <dgm:dir/>
          <dgm:resizeHandles val="exact"/>
        </dgm:presLayoutVars>
      </dgm:prSet>
      <dgm:spPr/>
    </dgm:pt>
    <dgm:pt modelId="{50BC59B4-F0F9-4B5A-B318-27DE33FCDBFE}" type="pres">
      <dgm:prSet presAssocID="{01BB2C09-6E2F-403E-8E0D-A0C2BB73DDA5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5AF5C1-6264-4F33-874A-DE8DBC29F990}" type="pres">
      <dgm:prSet presAssocID="{01BB2C09-6E2F-403E-8E0D-A0C2BB73DDA5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EA8E7-CFFE-41CE-98C8-D0DFB0667A90}" type="pres">
      <dgm:prSet presAssocID="{01BB2C09-6E2F-403E-8E0D-A0C2BB73DDA5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49FE66-4421-4A93-B071-E06B3412ECD5}" type="pres">
      <dgm:prSet presAssocID="{01BB2C09-6E2F-403E-8E0D-A0C2BB73DDA5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591290-39C7-4E15-9CE0-2F53E79CE55F}" srcId="{01BB2C09-6E2F-403E-8E0D-A0C2BB73DDA5}" destId="{D94E93E5-A43E-4D20-9DEF-EA957BC16BB3}" srcOrd="1" destOrd="0" parTransId="{0A155EEF-75A6-4B62-A395-50844EA73D09}" sibTransId="{4B3D30C2-C847-4812-99B7-4E6FF592D2E8}"/>
    <dgm:cxn modelId="{28C40799-A030-43B1-8195-01C26F7FCF23}" type="presOf" srcId="{01BB2C09-6E2F-403E-8E0D-A0C2BB73DDA5}" destId="{5301BC55-3481-4038-9FF8-23D0A5D86A2B}" srcOrd="0" destOrd="0" presId="urn:microsoft.com/office/officeart/2005/8/layout/pyramid4"/>
    <dgm:cxn modelId="{3B657B40-5F86-4EED-B4BE-6566A9DF87C1}" type="presOf" srcId="{4644C687-9FDF-4701-84BD-15AE5BB13394}" destId="{50BC59B4-F0F9-4B5A-B318-27DE33FCDBFE}" srcOrd="0" destOrd="0" presId="urn:microsoft.com/office/officeart/2005/8/layout/pyramid4"/>
    <dgm:cxn modelId="{09027B06-EB20-428A-86D4-D13DDB92AD1F}" srcId="{01BB2C09-6E2F-403E-8E0D-A0C2BB73DDA5}" destId="{4644C687-9FDF-4701-84BD-15AE5BB13394}" srcOrd="0" destOrd="0" parTransId="{AD98C96C-5C17-46D5-823A-56BB4CE051E3}" sibTransId="{CAC72D99-0677-45DC-A8FB-2B52FB6C13B4}"/>
    <dgm:cxn modelId="{0156985C-1D0F-47AC-971D-AB6E08CA8010}" type="presOf" srcId="{57C1F83A-8967-4622-A745-DF15D8A1DD7A}" destId="{47EEA8E7-CFFE-41CE-98C8-D0DFB0667A90}" srcOrd="0" destOrd="0" presId="urn:microsoft.com/office/officeart/2005/8/layout/pyramid4"/>
    <dgm:cxn modelId="{B6A9604D-B2BF-47C7-9244-305C17DB8200}" type="presOf" srcId="{D94E93E5-A43E-4D20-9DEF-EA957BC16BB3}" destId="{365AF5C1-6264-4F33-874A-DE8DBC29F990}" srcOrd="0" destOrd="0" presId="urn:microsoft.com/office/officeart/2005/8/layout/pyramid4"/>
    <dgm:cxn modelId="{A7CE0214-232C-4579-B958-0A40C569E24D}" type="presOf" srcId="{DBB64CE4-3820-4A3F-801D-6D8294D01992}" destId="{4E49FE66-4421-4A93-B071-E06B3412ECD5}" srcOrd="0" destOrd="0" presId="urn:microsoft.com/office/officeart/2005/8/layout/pyramid4"/>
    <dgm:cxn modelId="{5C0E5634-73F5-416E-8F1B-1E2D33C671A7}" srcId="{01BB2C09-6E2F-403E-8E0D-A0C2BB73DDA5}" destId="{57C1F83A-8967-4622-A745-DF15D8A1DD7A}" srcOrd="2" destOrd="0" parTransId="{59F42F1D-BB52-43D8-A3F8-8FA4DA56EC56}" sibTransId="{F0039414-BEE1-4C73-AE76-04EFA265360F}"/>
    <dgm:cxn modelId="{B32678D6-B1D3-410C-BD88-DCA633152441}" srcId="{01BB2C09-6E2F-403E-8E0D-A0C2BB73DDA5}" destId="{DBB64CE4-3820-4A3F-801D-6D8294D01992}" srcOrd="3" destOrd="0" parTransId="{3CD8B293-7926-4FF2-B3FF-620F4C830B51}" sibTransId="{FA3ECE43-227E-4FCA-88AE-19CB8146B57B}"/>
    <dgm:cxn modelId="{0A8DD12F-D8CE-480E-ACAA-55D6CBE01474}" type="presParOf" srcId="{5301BC55-3481-4038-9FF8-23D0A5D86A2B}" destId="{50BC59B4-F0F9-4B5A-B318-27DE33FCDBFE}" srcOrd="0" destOrd="0" presId="urn:microsoft.com/office/officeart/2005/8/layout/pyramid4"/>
    <dgm:cxn modelId="{1B71D82A-1349-4C5E-AC40-6351D1523AEE}" type="presParOf" srcId="{5301BC55-3481-4038-9FF8-23D0A5D86A2B}" destId="{365AF5C1-6264-4F33-874A-DE8DBC29F990}" srcOrd="1" destOrd="0" presId="urn:microsoft.com/office/officeart/2005/8/layout/pyramid4"/>
    <dgm:cxn modelId="{D28815FE-F117-4848-AB42-77057CE82198}" type="presParOf" srcId="{5301BC55-3481-4038-9FF8-23D0A5D86A2B}" destId="{47EEA8E7-CFFE-41CE-98C8-D0DFB0667A90}" srcOrd="2" destOrd="0" presId="urn:microsoft.com/office/officeart/2005/8/layout/pyramid4"/>
    <dgm:cxn modelId="{442461AA-EDC8-4CCB-B589-417DDCE98B6D}" type="presParOf" srcId="{5301BC55-3481-4038-9FF8-23D0A5D86A2B}" destId="{4E49FE66-4421-4A93-B071-E06B3412ECD5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BA36EAB-1F28-4C2A-9CA7-6C9F230A8A4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B8A6D0-B9DF-4CFF-A1B5-6E20E1DB635D}">
      <dgm:prSet/>
      <dgm:spPr/>
      <dgm:t>
        <a:bodyPr/>
        <a:lstStyle/>
        <a:p>
          <a:pPr rtl="0"/>
          <a:r>
            <a:rPr lang="en-US" dirty="0" smtClean="0"/>
            <a:t>Prolonged heating – disintegration of the investment , molds wall get roughened.</a:t>
          </a:r>
          <a:endParaRPr lang="en-US" dirty="0"/>
        </a:p>
      </dgm:t>
    </dgm:pt>
    <dgm:pt modelId="{7FCF9B63-9EDB-40CF-A20F-7CBC7CCD1FAC}" type="parTrans" cxnId="{C4E9AE65-E3A2-4C4E-B1CC-268D47D3F4C3}">
      <dgm:prSet/>
      <dgm:spPr/>
      <dgm:t>
        <a:bodyPr/>
        <a:lstStyle/>
        <a:p>
          <a:endParaRPr lang="en-US"/>
        </a:p>
      </dgm:t>
    </dgm:pt>
    <dgm:pt modelId="{A05E0EB1-B691-4607-A662-F72926066B1E}" type="sibTrans" cxnId="{C4E9AE65-E3A2-4C4E-B1CC-268D47D3F4C3}">
      <dgm:prSet/>
      <dgm:spPr/>
      <dgm:t>
        <a:bodyPr/>
        <a:lstStyle/>
        <a:p>
          <a:endParaRPr lang="en-US"/>
        </a:p>
      </dgm:t>
    </dgm:pt>
    <dgm:pt modelId="{77AAEBCC-7B06-45EE-8EE7-AEEF098B1869}">
      <dgm:prSet/>
      <dgm:spPr/>
      <dgm:t>
        <a:bodyPr/>
        <a:lstStyle/>
        <a:p>
          <a:pPr rtl="0"/>
          <a:r>
            <a:rPr lang="en-US" dirty="0" smtClean="0"/>
            <a:t>Product of decomposition –</a:t>
          </a:r>
          <a:r>
            <a:rPr lang="en-US" dirty="0" err="1" smtClean="0"/>
            <a:t>sulphur</a:t>
          </a:r>
          <a:r>
            <a:rPr lang="en-US" dirty="0" smtClean="0"/>
            <a:t>  may contaminate the alloy-texture is affected .</a:t>
          </a:r>
          <a:endParaRPr lang="en-US" dirty="0"/>
        </a:p>
      </dgm:t>
    </dgm:pt>
    <dgm:pt modelId="{792C696A-835D-491D-B300-E2AE1CBE0D68}" type="parTrans" cxnId="{62206435-EE86-4B2D-8983-44833EE018A3}">
      <dgm:prSet/>
      <dgm:spPr/>
      <dgm:t>
        <a:bodyPr/>
        <a:lstStyle/>
        <a:p>
          <a:endParaRPr lang="en-US"/>
        </a:p>
      </dgm:t>
    </dgm:pt>
    <dgm:pt modelId="{2D34E92B-3FAD-490A-A79D-1BB3229E3FD0}" type="sibTrans" cxnId="{62206435-EE86-4B2D-8983-44833EE018A3}">
      <dgm:prSet/>
      <dgm:spPr/>
      <dgm:t>
        <a:bodyPr/>
        <a:lstStyle/>
        <a:p>
          <a:endParaRPr lang="en-US"/>
        </a:p>
      </dgm:t>
    </dgm:pt>
    <dgm:pt modelId="{62C902E5-8F11-4EB4-A33D-FF77C852A59C}">
      <dgm:prSet/>
      <dgm:spPr/>
      <dgm:t>
        <a:bodyPr/>
        <a:lstStyle/>
        <a:p>
          <a:pPr rtl="0"/>
          <a:r>
            <a:rPr lang="en-US" dirty="0" smtClean="0"/>
            <a:t>Casting may not respond to pickling</a:t>
          </a:r>
          <a:endParaRPr lang="en-US" dirty="0"/>
        </a:p>
      </dgm:t>
    </dgm:pt>
    <dgm:pt modelId="{9AB1F20E-E431-4DC4-943E-E79ECDB1CE3A}" type="parTrans" cxnId="{F458FB7F-03F9-41A9-993A-5672C2E33A43}">
      <dgm:prSet/>
      <dgm:spPr/>
      <dgm:t>
        <a:bodyPr/>
        <a:lstStyle/>
        <a:p>
          <a:endParaRPr lang="en-US"/>
        </a:p>
      </dgm:t>
    </dgm:pt>
    <dgm:pt modelId="{1A3A494D-9FF1-466C-8BDD-F20B808CA4EC}" type="sibTrans" cxnId="{F458FB7F-03F9-41A9-993A-5672C2E33A43}">
      <dgm:prSet/>
      <dgm:spPr/>
      <dgm:t>
        <a:bodyPr/>
        <a:lstStyle/>
        <a:p>
          <a:endParaRPr lang="en-US"/>
        </a:p>
      </dgm:t>
    </dgm:pt>
    <dgm:pt modelId="{472AE5C4-C11D-49C9-A655-8E0EE4B4F3B6}">
      <dgm:prSet/>
      <dgm:spPr/>
      <dgm:t>
        <a:bodyPr/>
        <a:lstStyle/>
        <a:p>
          <a:pPr rtl="0"/>
          <a:r>
            <a:rPr lang="en-US" dirty="0" smtClean="0"/>
            <a:t>Alloy heated too high - surface roughness may appear</a:t>
          </a:r>
          <a:endParaRPr lang="en-US" dirty="0"/>
        </a:p>
      </dgm:t>
    </dgm:pt>
    <dgm:pt modelId="{BD8BE27E-2A4F-4199-BF2D-D5A2F58219C9}" type="parTrans" cxnId="{4589DAD5-E02F-424D-BA79-CA34EC37DB52}">
      <dgm:prSet/>
      <dgm:spPr/>
      <dgm:t>
        <a:bodyPr/>
        <a:lstStyle/>
        <a:p>
          <a:endParaRPr lang="en-US"/>
        </a:p>
      </dgm:t>
    </dgm:pt>
    <dgm:pt modelId="{9C8DFDD7-FFDC-43DB-8578-EE82650EDC6F}" type="sibTrans" cxnId="{4589DAD5-E02F-424D-BA79-CA34EC37DB52}">
      <dgm:prSet/>
      <dgm:spPr/>
      <dgm:t>
        <a:bodyPr/>
        <a:lstStyle/>
        <a:p>
          <a:endParaRPr lang="en-US"/>
        </a:p>
      </dgm:t>
    </dgm:pt>
    <dgm:pt modelId="{198F864C-CE54-4CB0-B293-5A0BF44E047F}" type="pres">
      <dgm:prSet presAssocID="{CBA36EAB-1F28-4C2A-9CA7-6C9F230A8A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C01F81-8C26-40F9-9E72-A973F3BFCB60}" type="pres">
      <dgm:prSet presAssocID="{3EB8A6D0-B9DF-4CFF-A1B5-6E20E1DB635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B6233A-8446-4944-832A-77B4D317A035}" type="pres">
      <dgm:prSet presAssocID="{A05E0EB1-B691-4607-A662-F72926066B1E}" presName="spacer" presStyleCnt="0"/>
      <dgm:spPr/>
    </dgm:pt>
    <dgm:pt modelId="{FCFE068B-5A03-4F23-A3B6-75780A5EDA18}" type="pres">
      <dgm:prSet presAssocID="{77AAEBCC-7B06-45EE-8EE7-AEEF098B186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9381B7-6866-40C4-A8AB-BB25DAAC1F4D}" type="pres">
      <dgm:prSet presAssocID="{2D34E92B-3FAD-490A-A79D-1BB3229E3FD0}" presName="spacer" presStyleCnt="0"/>
      <dgm:spPr/>
    </dgm:pt>
    <dgm:pt modelId="{81430376-3BA9-475B-8E18-CA20327F9C4C}" type="pres">
      <dgm:prSet presAssocID="{62C902E5-8F11-4EB4-A33D-FF77C852A59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9416D-95A6-4B12-BC3E-ED34D67B6793}" type="pres">
      <dgm:prSet presAssocID="{1A3A494D-9FF1-466C-8BDD-F20B808CA4EC}" presName="spacer" presStyleCnt="0"/>
      <dgm:spPr/>
    </dgm:pt>
    <dgm:pt modelId="{E6EC643F-5F55-43E6-AB28-B6A1686ECE9D}" type="pres">
      <dgm:prSet presAssocID="{472AE5C4-C11D-49C9-A655-8E0EE4B4F3B6}" presName="parentText" presStyleLbl="node1" presStyleIdx="3" presStyleCnt="4" custLinFactNeighborX="-926" custLinFactNeighborY="-8910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A8C5E1-0F1E-423D-9D52-DAFB70764A23}" type="presOf" srcId="{472AE5C4-C11D-49C9-A655-8E0EE4B4F3B6}" destId="{E6EC643F-5F55-43E6-AB28-B6A1686ECE9D}" srcOrd="0" destOrd="0" presId="urn:microsoft.com/office/officeart/2005/8/layout/vList2"/>
    <dgm:cxn modelId="{F458FB7F-03F9-41A9-993A-5672C2E33A43}" srcId="{CBA36EAB-1F28-4C2A-9CA7-6C9F230A8A46}" destId="{62C902E5-8F11-4EB4-A33D-FF77C852A59C}" srcOrd="2" destOrd="0" parTransId="{9AB1F20E-E431-4DC4-943E-E79ECDB1CE3A}" sibTransId="{1A3A494D-9FF1-466C-8BDD-F20B808CA4EC}"/>
    <dgm:cxn modelId="{C0AACE93-B0A0-47EE-8E00-034C28C00180}" type="presOf" srcId="{62C902E5-8F11-4EB4-A33D-FF77C852A59C}" destId="{81430376-3BA9-475B-8E18-CA20327F9C4C}" srcOrd="0" destOrd="0" presId="urn:microsoft.com/office/officeart/2005/8/layout/vList2"/>
    <dgm:cxn modelId="{4589DAD5-E02F-424D-BA79-CA34EC37DB52}" srcId="{CBA36EAB-1F28-4C2A-9CA7-6C9F230A8A46}" destId="{472AE5C4-C11D-49C9-A655-8E0EE4B4F3B6}" srcOrd="3" destOrd="0" parTransId="{BD8BE27E-2A4F-4199-BF2D-D5A2F58219C9}" sibTransId="{9C8DFDD7-FFDC-43DB-8578-EE82650EDC6F}"/>
    <dgm:cxn modelId="{C4E9AE65-E3A2-4C4E-B1CC-268D47D3F4C3}" srcId="{CBA36EAB-1F28-4C2A-9CA7-6C9F230A8A46}" destId="{3EB8A6D0-B9DF-4CFF-A1B5-6E20E1DB635D}" srcOrd="0" destOrd="0" parTransId="{7FCF9B63-9EDB-40CF-A20F-7CBC7CCD1FAC}" sibTransId="{A05E0EB1-B691-4607-A662-F72926066B1E}"/>
    <dgm:cxn modelId="{C318EC3A-7C71-4F41-88C5-197E41CAFCC8}" type="presOf" srcId="{3EB8A6D0-B9DF-4CFF-A1B5-6E20E1DB635D}" destId="{80C01F81-8C26-40F9-9E72-A973F3BFCB60}" srcOrd="0" destOrd="0" presId="urn:microsoft.com/office/officeart/2005/8/layout/vList2"/>
    <dgm:cxn modelId="{7B99B31B-6080-442E-859E-9B6915EA4B8C}" type="presOf" srcId="{CBA36EAB-1F28-4C2A-9CA7-6C9F230A8A46}" destId="{198F864C-CE54-4CB0-B293-5A0BF44E047F}" srcOrd="0" destOrd="0" presId="urn:microsoft.com/office/officeart/2005/8/layout/vList2"/>
    <dgm:cxn modelId="{EC802D6F-FC09-4603-A668-CF737EA9A17C}" type="presOf" srcId="{77AAEBCC-7B06-45EE-8EE7-AEEF098B1869}" destId="{FCFE068B-5A03-4F23-A3B6-75780A5EDA18}" srcOrd="0" destOrd="0" presId="urn:microsoft.com/office/officeart/2005/8/layout/vList2"/>
    <dgm:cxn modelId="{62206435-EE86-4B2D-8983-44833EE018A3}" srcId="{CBA36EAB-1F28-4C2A-9CA7-6C9F230A8A46}" destId="{77AAEBCC-7B06-45EE-8EE7-AEEF098B1869}" srcOrd="1" destOrd="0" parTransId="{792C696A-835D-491D-B300-E2AE1CBE0D68}" sibTransId="{2D34E92B-3FAD-490A-A79D-1BB3229E3FD0}"/>
    <dgm:cxn modelId="{EF247C02-5D9E-43AC-AD6B-E5DE82E447A1}" type="presParOf" srcId="{198F864C-CE54-4CB0-B293-5A0BF44E047F}" destId="{80C01F81-8C26-40F9-9E72-A973F3BFCB60}" srcOrd="0" destOrd="0" presId="urn:microsoft.com/office/officeart/2005/8/layout/vList2"/>
    <dgm:cxn modelId="{3F8A30BA-7E05-4900-82D2-2AC252D9B62A}" type="presParOf" srcId="{198F864C-CE54-4CB0-B293-5A0BF44E047F}" destId="{F9B6233A-8446-4944-832A-77B4D317A035}" srcOrd="1" destOrd="0" presId="urn:microsoft.com/office/officeart/2005/8/layout/vList2"/>
    <dgm:cxn modelId="{76298E8D-367D-4EDA-AD9A-3713E9526F2F}" type="presParOf" srcId="{198F864C-CE54-4CB0-B293-5A0BF44E047F}" destId="{FCFE068B-5A03-4F23-A3B6-75780A5EDA18}" srcOrd="2" destOrd="0" presId="urn:microsoft.com/office/officeart/2005/8/layout/vList2"/>
    <dgm:cxn modelId="{10CA4087-1396-448A-BC34-B293217BC453}" type="presParOf" srcId="{198F864C-CE54-4CB0-B293-5A0BF44E047F}" destId="{CB9381B7-6866-40C4-A8AB-BB25DAAC1F4D}" srcOrd="3" destOrd="0" presId="urn:microsoft.com/office/officeart/2005/8/layout/vList2"/>
    <dgm:cxn modelId="{21F10DCD-CF43-4F3D-ACF2-96A565F01FDD}" type="presParOf" srcId="{198F864C-CE54-4CB0-B293-5A0BF44E047F}" destId="{81430376-3BA9-475B-8E18-CA20327F9C4C}" srcOrd="4" destOrd="0" presId="urn:microsoft.com/office/officeart/2005/8/layout/vList2"/>
    <dgm:cxn modelId="{A272518A-0B2B-4F71-B5CD-A68435D99D9F}" type="presParOf" srcId="{198F864C-CE54-4CB0-B293-5A0BF44E047F}" destId="{D4B9416D-95A6-4B12-BC3E-ED34D67B6793}" srcOrd="5" destOrd="0" presId="urn:microsoft.com/office/officeart/2005/8/layout/vList2"/>
    <dgm:cxn modelId="{CD493282-DF67-4706-8AD0-97F0809ECC78}" type="presParOf" srcId="{198F864C-CE54-4CB0-B293-5A0BF44E047F}" destId="{E6EC643F-5F55-43E6-AB28-B6A1686ECE9D}" srcOrd="6" destOrd="0" presId="urn:microsoft.com/office/officeart/2005/8/layout/vList2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E10FA19-F514-44B3-A105-2E9BE967164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D7A1BF6-B015-4B52-8B83-875369000C48}">
      <dgm:prSet/>
      <dgm:spPr/>
      <dgm:t>
        <a:bodyPr/>
        <a:lstStyle/>
        <a:p>
          <a:pPr rtl="0"/>
          <a:r>
            <a:rPr lang="en-US" dirty="0" smtClean="0"/>
            <a:t>Too high pressure –surface roughness on the casting .</a:t>
          </a:r>
          <a:endParaRPr lang="en-US" dirty="0"/>
        </a:p>
      </dgm:t>
    </dgm:pt>
    <dgm:pt modelId="{2A4980BD-B944-4EF6-923C-B07D3B868F7E}" type="parTrans" cxnId="{EFF4A77D-F75C-4F88-A43B-4538A56499EF}">
      <dgm:prSet/>
      <dgm:spPr/>
      <dgm:t>
        <a:bodyPr/>
        <a:lstStyle/>
        <a:p>
          <a:endParaRPr lang="en-US"/>
        </a:p>
      </dgm:t>
    </dgm:pt>
    <dgm:pt modelId="{246E5A95-C61C-4CA6-A7B4-E6D8310E972B}" type="sibTrans" cxnId="{EFF4A77D-F75C-4F88-A43B-4538A56499EF}">
      <dgm:prSet/>
      <dgm:spPr/>
      <dgm:t>
        <a:bodyPr/>
        <a:lstStyle/>
        <a:p>
          <a:endParaRPr lang="en-US"/>
        </a:p>
      </dgm:t>
    </dgm:pt>
    <dgm:pt modelId="{9F28BE4D-9203-4D0E-A241-8C04776DD01E}">
      <dgm:prSet/>
      <dgm:spPr/>
      <dgm:t>
        <a:bodyPr/>
        <a:lstStyle/>
        <a:p>
          <a:pPr rtl="0"/>
          <a:r>
            <a:rPr lang="en-US" dirty="0" err="1" smtClean="0"/>
            <a:t>Guage</a:t>
          </a:r>
          <a:r>
            <a:rPr lang="en-US" dirty="0" smtClean="0"/>
            <a:t> pressure -0.10-0.14MPa in an air pressure casting machine.</a:t>
          </a:r>
          <a:endParaRPr lang="en-US" dirty="0"/>
        </a:p>
      </dgm:t>
    </dgm:pt>
    <dgm:pt modelId="{2FFFE4BE-6BD0-49C2-9A0B-F41ECF8CAC62}" type="parTrans" cxnId="{152F43A8-79D9-46ED-A151-11DDDCAE5BBF}">
      <dgm:prSet/>
      <dgm:spPr/>
      <dgm:t>
        <a:bodyPr/>
        <a:lstStyle/>
        <a:p>
          <a:endParaRPr lang="en-US"/>
        </a:p>
      </dgm:t>
    </dgm:pt>
    <dgm:pt modelId="{75EC1AB3-D1A2-4EC5-A6DF-F4012E1099A4}" type="sibTrans" cxnId="{152F43A8-79D9-46ED-A151-11DDDCAE5BBF}">
      <dgm:prSet/>
      <dgm:spPr/>
      <dgm:t>
        <a:bodyPr/>
        <a:lstStyle/>
        <a:p>
          <a:endParaRPr lang="en-US"/>
        </a:p>
      </dgm:t>
    </dgm:pt>
    <dgm:pt modelId="{59B1AC70-1699-49C6-9C0E-A6078061C80D}" type="pres">
      <dgm:prSet presAssocID="{AE10FA19-F514-44B3-A105-2E9BE96716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937ED9-BB6D-4184-9E96-B62852ADB630}" type="pres">
      <dgm:prSet presAssocID="{BD7A1BF6-B015-4B52-8B83-875369000C4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625C33-51FC-4A01-B0C4-2532818CAA91}" type="pres">
      <dgm:prSet presAssocID="{246E5A95-C61C-4CA6-A7B4-E6D8310E972B}" presName="spacer" presStyleCnt="0"/>
      <dgm:spPr/>
    </dgm:pt>
    <dgm:pt modelId="{7441061D-3EA2-4251-8F53-E25222F530D4}" type="pres">
      <dgm:prSet presAssocID="{9F28BE4D-9203-4D0E-A241-8C04776DD01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3962E2-2EC2-4CDA-AEF4-CD29F138A872}" type="presOf" srcId="{9F28BE4D-9203-4D0E-A241-8C04776DD01E}" destId="{7441061D-3EA2-4251-8F53-E25222F530D4}" srcOrd="0" destOrd="0" presId="urn:microsoft.com/office/officeart/2005/8/layout/vList2"/>
    <dgm:cxn modelId="{152F43A8-79D9-46ED-A151-11DDDCAE5BBF}" srcId="{AE10FA19-F514-44B3-A105-2E9BE9671641}" destId="{9F28BE4D-9203-4D0E-A241-8C04776DD01E}" srcOrd="1" destOrd="0" parTransId="{2FFFE4BE-6BD0-49C2-9A0B-F41ECF8CAC62}" sibTransId="{75EC1AB3-D1A2-4EC5-A6DF-F4012E1099A4}"/>
    <dgm:cxn modelId="{EFF4A77D-F75C-4F88-A43B-4538A56499EF}" srcId="{AE10FA19-F514-44B3-A105-2E9BE9671641}" destId="{BD7A1BF6-B015-4B52-8B83-875369000C48}" srcOrd="0" destOrd="0" parTransId="{2A4980BD-B944-4EF6-923C-B07D3B868F7E}" sibTransId="{246E5A95-C61C-4CA6-A7B4-E6D8310E972B}"/>
    <dgm:cxn modelId="{DFFEE915-D378-4AF1-B307-9EF40C475137}" type="presOf" srcId="{BD7A1BF6-B015-4B52-8B83-875369000C48}" destId="{91937ED9-BB6D-4184-9E96-B62852ADB630}" srcOrd="0" destOrd="0" presId="urn:microsoft.com/office/officeart/2005/8/layout/vList2"/>
    <dgm:cxn modelId="{99559183-5353-4261-A609-EC80F4B1CFA5}" type="presOf" srcId="{AE10FA19-F514-44B3-A105-2E9BE9671641}" destId="{59B1AC70-1699-49C6-9C0E-A6078061C80D}" srcOrd="0" destOrd="0" presId="urn:microsoft.com/office/officeart/2005/8/layout/vList2"/>
    <dgm:cxn modelId="{2A0C9474-34D6-4EA3-925B-810E3DB8ACC1}" type="presParOf" srcId="{59B1AC70-1699-49C6-9C0E-A6078061C80D}" destId="{91937ED9-BB6D-4184-9E96-B62852ADB630}" srcOrd="0" destOrd="0" presId="urn:microsoft.com/office/officeart/2005/8/layout/vList2"/>
    <dgm:cxn modelId="{1B084BAC-C9FF-4F5C-86E9-21595FFE6DE7}" type="presParOf" srcId="{59B1AC70-1699-49C6-9C0E-A6078061C80D}" destId="{4F625C33-51FC-4A01-B0C4-2532818CAA91}" srcOrd="1" destOrd="0" presId="urn:microsoft.com/office/officeart/2005/8/layout/vList2"/>
    <dgm:cxn modelId="{6F244FD3-30D2-4DC5-A163-A4E737F7080F}" type="presParOf" srcId="{59B1AC70-1699-49C6-9C0E-A6078061C80D}" destId="{7441061D-3EA2-4251-8F53-E25222F530D4}" srcOrd="2" destOrd="0" presId="urn:microsoft.com/office/officeart/2005/8/layout/vList2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98EED82-A54D-4825-9C2C-4E3A5564236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1828D6D-4E21-48AF-9706-060FA1FE89A5}">
      <dgm:prSet/>
      <dgm:spPr/>
      <dgm:t>
        <a:bodyPr/>
        <a:lstStyle/>
        <a:p>
          <a:pPr rtl="0"/>
          <a:r>
            <a:rPr lang="en-US" dirty="0" smtClean="0"/>
            <a:t>Foreign bodies- Surface roughness </a:t>
          </a:r>
          <a:endParaRPr lang="en-US" dirty="0"/>
        </a:p>
      </dgm:t>
    </dgm:pt>
    <dgm:pt modelId="{3E5F19E2-5FD0-4CBF-934D-E3E84AD45D71}" type="parTrans" cxnId="{83D107D4-0CE3-4162-ACBB-52135DCF9ACD}">
      <dgm:prSet/>
      <dgm:spPr/>
      <dgm:t>
        <a:bodyPr/>
        <a:lstStyle/>
        <a:p>
          <a:endParaRPr lang="en-US"/>
        </a:p>
      </dgm:t>
    </dgm:pt>
    <dgm:pt modelId="{4E328838-1ABB-4DF4-AAE4-898E3385FBE0}" type="sibTrans" cxnId="{83D107D4-0CE3-4162-ACBB-52135DCF9ACD}">
      <dgm:prSet/>
      <dgm:spPr/>
      <dgm:t>
        <a:bodyPr/>
        <a:lstStyle/>
        <a:p>
          <a:endParaRPr lang="en-US"/>
        </a:p>
      </dgm:t>
    </dgm:pt>
    <dgm:pt modelId="{900637A7-1AFF-4C62-A389-4E30E18B0314}">
      <dgm:prSet/>
      <dgm:spPr/>
      <dgm:t>
        <a:bodyPr/>
        <a:lstStyle/>
        <a:p>
          <a:pPr rtl="0"/>
          <a:r>
            <a:rPr lang="en-US" dirty="0" smtClean="0"/>
            <a:t>If several pattern are invested in the same ring they should not be placed too close.</a:t>
          </a:r>
          <a:endParaRPr lang="en-US" dirty="0"/>
        </a:p>
      </dgm:t>
    </dgm:pt>
    <dgm:pt modelId="{F9B0256A-AA3F-4A09-9DFA-1E05B84F3089}" type="parTrans" cxnId="{6A925886-923A-432D-ADFF-A837CC246A8B}">
      <dgm:prSet/>
      <dgm:spPr/>
      <dgm:t>
        <a:bodyPr/>
        <a:lstStyle/>
        <a:p>
          <a:endParaRPr lang="en-US"/>
        </a:p>
      </dgm:t>
    </dgm:pt>
    <dgm:pt modelId="{D39527D8-BF70-49E6-85CE-3B1D70062DFE}" type="sibTrans" cxnId="{6A925886-923A-432D-ADFF-A837CC246A8B}">
      <dgm:prSet/>
      <dgm:spPr/>
      <dgm:t>
        <a:bodyPr/>
        <a:lstStyle/>
        <a:p>
          <a:endParaRPr lang="en-US"/>
        </a:p>
      </dgm:t>
    </dgm:pt>
    <dgm:pt modelId="{AD4707F1-46C7-4564-99F4-94AEC04C2C56}">
      <dgm:prSet/>
      <dgm:spPr/>
      <dgm:t>
        <a:bodyPr/>
        <a:lstStyle/>
        <a:p>
          <a:pPr rtl="0"/>
          <a:r>
            <a:rPr lang="en-US" dirty="0" smtClean="0"/>
            <a:t>Expansion of waxes is much higher than that of investment – causing breakdown or cracking of investment.</a:t>
          </a:r>
          <a:endParaRPr lang="en-US" dirty="0"/>
        </a:p>
      </dgm:t>
    </dgm:pt>
    <dgm:pt modelId="{06EE8B9A-7415-466B-92FB-4EA27125CEB3}" type="parTrans" cxnId="{A2071894-59E4-4C8B-9BA2-7F70BE0536F3}">
      <dgm:prSet/>
      <dgm:spPr/>
      <dgm:t>
        <a:bodyPr/>
        <a:lstStyle/>
        <a:p>
          <a:endParaRPr lang="en-US"/>
        </a:p>
      </dgm:t>
    </dgm:pt>
    <dgm:pt modelId="{CB54BB57-00FA-4B83-B269-4A39167E4539}" type="sibTrans" cxnId="{A2071894-59E4-4C8B-9BA2-7F70BE0536F3}">
      <dgm:prSet/>
      <dgm:spPr/>
      <dgm:t>
        <a:bodyPr/>
        <a:lstStyle/>
        <a:p>
          <a:endParaRPr lang="en-US"/>
        </a:p>
      </dgm:t>
    </dgm:pt>
    <dgm:pt modelId="{A93DA744-49FA-454F-9577-3A08D41D7116}" type="pres">
      <dgm:prSet presAssocID="{D98EED82-A54D-4825-9C2C-4E3A55642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5322DC-C14D-4229-9939-6FE97B866320}" type="pres">
      <dgm:prSet presAssocID="{B1828D6D-4E21-48AF-9706-060FA1FE89A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A9E18B-6145-427B-86BA-98E708FF3192}" type="pres">
      <dgm:prSet presAssocID="{4E328838-1ABB-4DF4-AAE4-898E3385FBE0}" presName="spacer" presStyleCnt="0"/>
      <dgm:spPr/>
    </dgm:pt>
    <dgm:pt modelId="{B7ED80E2-98D7-4BFF-8BDD-7F53DCB010A7}" type="pres">
      <dgm:prSet presAssocID="{900637A7-1AFF-4C62-A389-4E30E18B031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A7F49B-7D02-4194-8103-732CCCB66050}" type="pres">
      <dgm:prSet presAssocID="{D39527D8-BF70-49E6-85CE-3B1D70062DFE}" presName="spacer" presStyleCnt="0"/>
      <dgm:spPr/>
    </dgm:pt>
    <dgm:pt modelId="{F5715C3E-5D76-4076-9F3E-97BD9E8AED0B}" type="pres">
      <dgm:prSet presAssocID="{AD4707F1-46C7-4564-99F4-94AEC04C2C5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AF4AF6-9936-41B5-ABF8-0C5510DC10BD}" type="presOf" srcId="{D98EED82-A54D-4825-9C2C-4E3A55642363}" destId="{A93DA744-49FA-454F-9577-3A08D41D7116}" srcOrd="0" destOrd="0" presId="urn:microsoft.com/office/officeart/2005/8/layout/vList2"/>
    <dgm:cxn modelId="{6F00E2ED-A38D-42E6-B86E-1CC0F67CF684}" type="presOf" srcId="{AD4707F1-46C7-4564-99F4-94AEC04C2C56}" destId="{F5715C3E-5D76-4076-9F3E-97BD9E8AED0B}" srcOrd="0" destOrd="0" presId="urn:microsoft.com/office/officeart/2005/8/layout/vList2"/>
    <dgm:cxn modelId="{A2071894-59E4-4C8B-9BA2-7F70BE0536F3}" srcId="{D98EED82-A54D-4825-9C2C-4E3A55642363}" destId="{AD4707F1-46C7-4564-99F4-94AEC04C2C56}" srcOrd="2" destOrd="0" parTransId="{06EE8B9A-7415-466B-92FB-4EA27125CEB3}" sibTransId="{CB54BB57-00FA-4B83-B269-4A39167E4539}"/>
    <dgm:cxn modelId="{6CC3F315-739C-4F7C-96E6-84E596456C04}" type="presOf" srcId="{B1828D6D-4E21-48AF-9706-060FA1FE89A5}" destId="{685322DC-C14D-4229-9939-6FE97B866320}" srcOrd="0" destOrd="0" presId="urn:microsoft.com/office/officeart/2005/8/layout/vList2"/>
    <dgm:cxn modelId="{83D107D4-0CE3-4162-ACBB-52135DCF9ACD}" srcId="{D98EED82-A54D-4825-9C2C-4E3A55642363}" destId="{B1828D6D-4E21-48AF-9706-060FA1FE89A5}" srcOrd="0" destOrd="0" parTransId="{3E5F19E2-5FD0-4CBF-934D-E3E84AD45D71}" sibTransId="{4E328838-1ABB-4DF4-AAE4-898E3385FBE0}"/>
    <dgm:cxn modelId="{F1F82E14-0D40-48A0-BCDF-728C0793DFA5}" type="presOf" srcId="{900637A7-1AFF-4C62-A389-4E30E18B0314}" destId="{B7ED80E2-98D7-4BFF-8BDD-7F53DCB010A7}" srcOrd="0" destOrd="0" presId="urn:microsoft.com/office/officeart/2005/8/layout/vList2"/>
    <dgm:cxn modelId="{6A925886-923A-432D-ADFF-A837CC246A8B}" srcId="{D98EED82-A54D-4825-9C2C-4E3A55642363}" destId="{900637A7-1AFF-4C62-A389-4E30E18B0314}" srcOrd="1" destOrd="0" parTransId="{F9B0256A-AA3F-4A09-9DFA-1E05B84F3089}" sibTransId="{D39527D8-BF70-49E6-85CE-3B1D70062DFE}"/>
    <dgm:cxn modelId="{BBD839FA-3FA3-441F-B44A-5E734474AFE2}" type="presParOf" srcId="{A93DA744-49FA-454F-9577-3A08D41D7116}" destId="{685322DC-C14D-4229-9939-6FE97B866320}" srcOrd="0" destOrd="0" presId="urn:microsoft.com/office/officeart/2005/8/layout/vList2"/>
    <dgm:cxn modelId="{AB9C3964-ADA4-48CE-BDCB-37B93BFBB1D4}" type="presParOf" srcId="{A93DA744-49FA-454F-9577-3A08D41D7116}" destId="{F1A9E18B-6145-427B-86BA-98E708FF3192}" srcOrd="1" destOrd="0" presId="urn:microsoft.com/office/officeart/2005/8/layout/vList2"/>
    <dgm:cxn modelId="{7D46D2C1-A6F5-4F09-B357-2D5959B71B50}" type="presParOf" srcId="{A93DA744-49FA-454F-9577-3A08D41D7116}" destId="{B7ED80E2-98D7-4BFF-8BDD-7F53DCB010A7}" srcOrd="2" destOrd="0" presId="urn:microsoft.com/office/officeart/2005/8/layout/vList2"/>
    <dgm:cxn modelId="{8EC6FED3-C2C0-4005-B0F2-FDBB476B7ACA}" type="presParOf" srcId="{A93DA744-49FA-454F-9577-3A08D41D7116}" destId="{C7A7F49B-7D02-4194-8103-732CCCB66050}" srcOrd="3" destOrd="0" presId="urn:microsoft.com/office/officeart/2005/8/layout/vList2"/>
    <dgm:cxn modelId="{FD786C6B-20A9-45C5-A4E5-07948CCA298C}" type="presParOf" srcId="{A93DA744-49FA-454F-9577-3A08D41D7116}" destId="{F5715C3E-5D76-4076-9F3E-97BD9E8AED0B}" srcOrd="4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3B3974-D9B9-4F3D-A043-1A6818FA58DA}" type="doc">
      <dgm:prSet loTypeId="urn:microsoft.com/office/officeart/2005/8/layout/targe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886EF8-4442-406A-A5CF-47FF88EB8DF4}">
      <dgm:prSet phldrT="[Text]"/>
      <dgm:spPr/>
      <dgm:t>
        <a:bodyPr/>
        <a:lstStyle/>
        <a:p>
          <a:r>
            <a:rPr lang="en-US" b="1" dirty="0" smtClean="0"/>
            <a:t>Mineral</a:t>
          </a:r>
          <a:endParaRPr lang="en-US" b="1" dirty="0"/>
        </a:p>
      </dgm:t>
    </dgm:pt>
    <dgm:pt modelId="{270BD644-F8A9-4CA1-AC27-A66D78A84BBA}" type="parTrans" cxnId="{E9E3E9E9-02B9-496F-AA84-EA93F9371D7C}">
      <dgm:prSet/>
      <dgm:spPr/>
      <dgm:t>
        <a:bodyPr/>
        <a:lstStyle/>
        <a:p>
          <a:endParaRPr lang="en-US"/>
        </a:p>
      </dgm:t>
    </dgm:pt>
    <dgm:pt modelId="{C8286BA6-E39B-4E35-85B9-C8FFBBE8EA01}" type="sibTrans" cxnId="{E9E3E9E9-02B9-496F-AA84-EA93F9371D7C}">
      <dgm:prSet/>
      <dgm:spPr/>
      <dgm:t>
        <a:bodyPr/>
        <a:lstStyle/>
        <a:p>
          <a:endParaRPr lang="en-US"/>
        </a:p>
      </dgm:t>
    </dgm:pt>
    <dgm:pt modelId="{0070335B-A64F-4D8E-BEBB-DEB60771D3C6}">
      <dgm:prSet phldrT="[Text]"/>
      <dgm:spPr/>
      <dgm:t>
        <a:bodyPr/>
        <a:lstStyle/>
        <a:p>
          <a:r>
            <a:rPr lang="en-US" b="1" dirty="0" smtClean="0"/>
            <a:t>Plant </a:t>
          </a:r>
          <a:endParaRPr lang="en-US" b="1" dirty="0"/>
        </a:p>
      </dgm:t>
    </dgm:pt>
    <dgm:pt modelId="{7A6E1C79-A60A-4B1C-9365-CA24667AC712}" type="parTrans" cxnId="{C3D88935-A0B6-46CB-868B-79D208C62856}">
      <dgm:prSet/>
      <dgm:spPr/>
      <dgm:t>
        <a:bodyPr/>
        <a:lstStyle/>
        <a:p>
          <a:endParaRPr lang="en-US"/>
        </a:p>
      </dgm:t>
    </dgm:pt>
    <dgm:pt modelId="{BBDDDC64-0907-4CA8-88C5-BE0726FD0E86}" type="sibTrans" cxnId="{C3D88935-A0B6-46CB-868B-79D208C62856}">
      <dgm:prSet/>
      <dgm:spPr/>
      <dgm:t>
        <a:bodyPr/>
        <a:lstStyle/>
        <a:p>
          <a:endParaRPr lang="en-US"/>
        </a:p>
      </dgm:t>
    </dgm:pt>
    <dgm:pt modelId="{A1003384-F1E4-434D-A128-43C1E6F8A304}">
      <dgm:prSet phldrT="[Text]"/>
      <dgm:spPr/>
      <dgm:t>
        <a:bodyPr/>
        <a:lstStyle/>
        <a:p>
          <a:r>
            <a:rPr lang="en-US" b="1" dirty="0" smtClean="0"/>
            <a:t>Insect </a:t>
          </a:r>
          <a:endParaRPr lang="en-US" b="1" dirty="0"/>
        </a:p>
      </dgm:t>
    </dgm:pt>
    <dgm:pt modelId="{416F9282-5F3F-4572-9615-EEEEC7441796}" type="parTrans" cxnId="{EB5A16A2-F597-4C69-9DFD-77E6EC4369AF}">
      <dgm:prSet/>
      <dgm:spPr/>
      <dgm:t>
        <a:bodyPr/>
        <a:lstStyle/>
        <a:p>
          <a:endParaRPr lang="en-US"/>
        </a:p>
      </dgm:t>
    </dgm:pt>
    <dgm:pt modelId="{A16BA78C-F1DE-412E-9ED1-677ED2E56A0D}" type="sibTrans" cxnId="{EB5A16A2-F597-4C69-9DFD-77E6EC4369AF}">
      <dgm:prSet/>
      <dgm:spPr/>
      <dgm:t>
        <a:bodyPr/>
        <a:lstStyle/>
        <a:p>
          <a:endParaRPr lang="en-US"/>
        </a:p>
      </dgm:t>
    </dgm:pt>
    <dgm:pt modelId="{5D95E56E-6E32-4B35-8CF9-6E7EEC191CD5}">
      <dgm:prSet/>
      <dgm:spPr/>
      <dgm:t>
        <a:bodyPr/>
        <a:lstStyle/>
        <a:p>
          <a:r>
            <a:rPr lang="en-US" b="1" dirty="0" smtClean="0"/>
            <a:t>Animal </a:t>
          </a:r>
          <a:endParaRPr lang="en-US" b="1" dirty="0"/>
        </a:p>
      </dgm:t>
    </dgm:pt>
    <dgm:pt modelId="{96636EC5-8A4A-4263-809F-638D6FE2772C}" type="parTrans" cxnId="{328B2130-FA26-4E44-B807-97772849DEBE}">
      <dgm:prSet/>
      <dgm:spPr/>
      <dgm:t>
        <a:bodyPr/>
        <a:lstStyle/>
        <a:p>
          <a:endParaRPr lang="en-US"/>
        </a:p>
      </dgm:t>
    </dgm:pt>
    <dgm:pt modelId="{95C8027A-FCCF-4C30-9600-7AEDC46A6657}" type="sibTrans" cxnId="{328B2130-FA26-4E44-B807-97772849DEBE}">
      <dgm:prSet/>
      <dgm:spPr/>
      <dgm:t>
        <a:bodyPr/>
        <a:lstStyle/>
        <a:p>
          <a:endParaRPr lang="en-US"/>
        </a:p>
      </dgm:t>
    </dgm:pt>
    <dgm:pt modelId="{ACECDA69-9430-4AC5-BF22-A986F6A565FD}" type="pres">
      <dgm:prSet presAssocID="{AB3B3974-D9B9-4F3D-A043-1A6818FA58D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46EC20-F941-45E9-9CA6-0283B49F1E45}" type="pres">
      <dgm:prSet presAssocID="{F1886EF8-4442-406A-A5CF-47FF88EB8DF4}" presName="circle1" presStyleLbl="node1" presStyleIdx="0" presStyleCnt="4"/>
      <dgm:spPr/>
    </dgm:pt>
    <dgm:pt modelId="{A465149B-E871-4EA6-9C28-414CBC0C3ED5}" type="pres">
      <dgm:prSet presAssocID="{F1886EF8-4442-406A-A5CF-47FF88EB8DF4}" presName="space" presStyleCnt="0"/>
      <dgm:spPr/>
    </dgm:pt>
    <dgm:pt modelId="{DF63DE51-F4E8-4640-81F3-ED7434B78870}" type="pres">
      <dgm:prSet presAssocID="{F1886EF8-4442-406A-A5CF-47FF88EB8DF4}" presName="rect1" presStyleLbl="alignAcc1" presStyleIdx="0" presStyleCnt="4"/>
      <dgm:spPr/>
      <dgm:t>
        <a:bodyPr/>
        <a:lstStyle/>
        <a:p>
          <a:endParaRPr lang="en-US"/>
        </a:p>
      </dgm:t>
    </dgm:pt>
    <dgm:pt modelId="{E743FF94-55F2-4111-A2BB-D75764A49C0F}" type="pres">
      <dgm:prSet presAssocID="{0070335B-A64F-4D8E-BEBB-DEB60771D3C6}" presName="vertSpace2" presStyleLbl="node1" presStyleIdx="0" presStyleCnt="4"/>
      <dgm:spPr/>
    </dgm:pt>
    <dgm:pt modelId="{89C67FC3-8E89-4E86-AE14-35771A7023EA}" type="pres">
      <dgm:prSet presAssocID="{0070335B-A64F-4D8E-BEBB-DEB60771D3C6}" presName="circle2" presStyleLbl="node1" presStyleIdx="1" presStyleCnt="4"/>
      <dgm:spPr/>
    </dgm:pt>
    <dgm:pt modelId="{23C25B5B-2E0F-4DC2-92C7-BD16A58FC16C}" type="pres">
      <dgm:prSet presAssocID="{0070335B-A64F-4D8E-BEBB-DEB60771D3C6}" presName="rect2" presStyleLbl="alignAcc1" presStyleIdx="1" presStyleCnt="4"/>
      <dgm:spPr/>
      <dgm:t>
        <a:bodyPr/>
        <a:lstStyle/>
        <a:p>
          <a:endParaRPr lang="en-US"/>
        </a:p>
      </dgm:t>
    </dgm:pt>
    <dgm:pt modelId="{1B8E22D0-654F-40A6-91AA-6541C635D921}" type="pres">
      <dgm:prSet presAssocID="{A1003384-F1E4-434D-A128-43C1E6F8A304}" presName="vertSpace3" presStyleLbl="node1" presStyleIdx="1" presStyleCnt="4"/>
      <dgm:spPr/>
    </dgm:pt>
    <dgm:pt modelId="{4F36C3C5-1EB6-4DBE-A169-C91839470911}" type="pres">
      <dgm:prSet presAssocID="{A1003384-F1E4-434D-A128-43C1E6F8A304}" presName="circle3" presStyleLbl="node1" presStyleIdx="2" presStyleCnt="4"/>
      <dgm:spPr/>
    </dgm:pt>
    <dgm:pt modelId="{3D4866ED-8BD0-4DAC-962A-1DC16A13D180}" type="pres">
      <dgm:prSet presAssocID="{A1003384-F1E4-434D-A128-43C1E6F8A304}" presName="rect3" presStyleLbl="alignAcc1" presStyleIdx="2" presStyleCnt="4"/>
      <dgm:spPr/>
      <dgm:t>
        <a:bodyPr/>
        <a:lstStyle/>
        <a:p>
          <a:endParaRPr lang="en-US"/>
        </a:p>
      </dgm:t>
    </dgm:pt>
    <dgm:pt modelId="{2BA1FDFD-06A8-4114-9CB7-76FEA84715CB}" type="pres">
      <dgm:prSet presAssocID="{5D95E56E-6E32-4B35-8CF9-6E7EEC191CD5}" presName="vertSpace4" presStyleLbl="node1" presStyleIdx="2" presStyleCnt="4"/>
      <dgm:spPr/>
    </dgm:pt>
    <dgm:pt modelId="{DA396CC0-AF76-434A-BD18-BC4BE6A82E37}" type="pres">
      <dgm:prSet presAssocID="{5D95E56E-6E32-4B35-8CF9-6E7EEC191CD5}" presName="circle4" presStyleLbl="node1" presStyleIdx="3" presStyleCnt="4"/>
      <dgm:spPr/>
    </dgm:pt>
    <dgm:pt modelId="{CD8CFC22-D1E0-4783-ACBA-059BA2ADB0A6}" type="pres">
      <dgm:prSet presAssocID="{5D95E56E-6E32-4B35-8CF9-6E7EEC191CD5}" presName="rect4" presStyleLbl="alignAcc1" presStyleIdx="3" presStyleCnt="4"/>
      <dgm:spPr/>
      <dgm:t>
        <a:bodyPr/>
        <a:lstStyle/>
        <a:p>
          <a:endParaRPr lang="en-US"/>
        </a:p>
      </dgm:t>
    </dgm:pt>
    <dgm:pt modelId="{D8ED4C6E-8D96-43E8-BCE0-36D811F55FA9}" type="pres">
      <dgm:prSet presAssocID="{F1886EF8-4442-406A-A5CF-47FF88EB8DF4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E72470-C6A7-4F25-8D5A-06059D6EF1C1}" type="pres">
      <dgm:prSet presAssocID="{0070335B-A64F-4D8E-BEBB-DEB60771D3C6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53C61-599D-4AD6-A656-839F5F4E01FA}" type="pres">
      <dgm:prSet presAssocID="{A1003384-F1E4-434D-A128-43C1E6F8A304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FD1AC6-2BC1-407B-963F-510E39ECA768}" type="pres">
      <dgm:prSet presAssocID="{5D95E56E-6E32-4B35-8CF9-6E7EEC191CD5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E3E9E9-02B9-496F-AA84-EA93F9371D7C}" srcId="{AB3B3974-D9B9-4F3D-A043-1A6818FA58DA}" destId="{F1886EF8-4442-406A-A5CF-47FF88EB8DF4}" srcOrd="0" destOrd="0" parTransId="{270BD644-F8A9-4CA1-AC27-A66D78A84BBA}" sibTransId="{C8286BA6-E39B-4E35-85B9-C8FFBBE8EA01}"/>
    <dgm:cxn modelId="{67C8FBA0-F883-40A9-910F-A984FB77E887}" type="presOf" srcId="{A1003384-F1E4-434D-A128-43C1E6F8A304}" destId="{A7453C61-599D-4AD6-A656-839F5F4E01FA}" srcOrd="1" destOrd="0" presId="urn:microsoft.com/office/officeart/2005/8/layout/target3"/>
    <dgm:cxn modelId="{84CA825D-3E6C-4CEA-931D-BA6159841536}" type="presOf" srcId="{A1003384-F1E4-434D-A128-43C1E6F8A304}" destId="{3D4866ED-8BD0-4DAC-962A-1DC16A13D180}" srcOrd="0" destOrd="0" presId="urn:microsoft.com/office/officeart/2005/8/layout/target3"/>
    <dgm:cxn modelId="{87BA17AF-CA99-44DA-B7FC-869BC6E14072}" type="presOf" srcId="{F1886EF8-4442-406A-A5CF-47FF88EB8DF4}" destId="{D8ED4C6E-8D96-43E8-BCE0-36D811F55FA9}" srcOrd="1" destOrd="0" presId="urn:microsoft.com/office/officeart/2005/8/layout/target3"/>
    <dgm:cxn modelId="{37D46838-CF3C-44F3-9187-D738A19B29DC}" type="presOf" srcId="{5D95E56E-6E32-4B35-8CF9-6E7EEC191CD5}" destId="{CD8CFC22-D1E0-4783-ACBA-059BA2ADB0A6}" srcOrd="0" destOrd="0" presId="urn:microsoft.com/office/officeart/2005/8/layout/target3"/>
    <dgm:cxn modelId="{C3B931A8-A533-4DDD-8611-7BFC7879F1E7}" type="presOf" srcId="{0070335B-A64F-4D8E-BEBB-DEB60771D3C6}" destId="{23C25B5B-2E0F-4DC2-92C7-BD16A58FC16C}" srcOrd="0" destOrd="0" presId="urn:microsoft.com/office/officeart/2005/8/layout/target3"/>
    <dgm:cxn modelId="{E2EEA116-76BA-4C0F-9A86-4D251A6EB683}" type="presOf" srcId="{5D95E56E-6E32-4B35-8CF9-6E7EEC191CD5}" destId="{A7FD1AC6-2BC1-407B-963F-510E39ECA768}" srcOrd="1" destOrd="0" presId="urn:microsoft.com/office/officeart/2005/8/layout/target3"/>
    <dgm:cxn modelId="{EB5A16A2-F597-4C69-9DFD-77E6EC4369AF}" srcId="{AB3B3974-D9B9-4F3D-A043-1A6818FA58DA}" destId="{A1003384-F1E4-434D-A128-43C1E6F8A304}" srcOrd="2" destOrd="0" parTransId="{416F9282-5F3F-4572-9615-EEEEC7441796}" sibTransId="{A16BA78C-F1DE-412E-9ED1-677ED2E56A0D}"/>
    <dgm:cxn modelId="{C231F7D0-3477-4A2B-B228-632B508043E1}" type="presOf" srcId="{AB3B3974-D9B9-4F3D-A043-1A6818FA58DA}" destId="{ACECDA69-9430-4AC5-BF22-A986F6A565FD}" srcOrd="0" destOrd="0" presId="urn:microsoft.com/office/officeart/2005/8/layout/target3"/>
    <dgm:cxn modelId="{2FB593A0-81A0-4F54-B51F-17961A0DAFBC}" type="presOf" srcId="{0070335B-A64F-4D8E-BEBB-DEB60771D3C6}" destId="{67E72470-C6A7-4F25-8D5A-06059D6EF1C1}" srcOrd="1" destOrd="0" presId="urn:microsoft.com/office/officeart/2005/8/layout/target3"/>
    <dgm:cxn modelId="{172E0065-6E2E-435E-BB34-52EE0825763A}" type="presOf" srcId="{F1886EF8-4442-406A-A5CF-47FF88EB8DF4}" destId="{DF63DE51-F4E8-4640-81F3-ED7434B78870}" srcOrd="0" destOrd="0" presId="urn:microsoft.com/office/officeart/2005/8/layout/target3"/>
    <dgm:cxn modelId="{C3D88935-A0B6-46CB-868B-79D208C62856}" srcId="{AB3B3974-D9B9-4F3D-A043-1A6818FA58DA}" destId="{0070335B-A64F-4D8E-BEBB-DEB60771D3C6}" srcOrd="1" destOrd="0" parTransId="{7A6E1C79-A60A-4B1C-9365-CA24667AC712}" sibTransId="{BBDDDC64-0907-4CA8-88C5-BE0726FD0E86}"/>
    <dgm:cxn modelId="{328B2130-FA26-4E44-B807-97772849DEBE}" srcId="{AB3B3974-D9B9-4F3D-A043-1A6818FA58DA}" destId="{5D95E56E-6E32-4B35-8CF9-6E7EEC191CD5}" srcOrd="3" destOrd="0" parTransId="{96636EC5-8A4A-4263-809F-638D6FE2772C}" sibTransId="{95C8027A-FCCF-4C30-9600-7AEDC46A6657}"/>
    <dgm:cxn modelId="{2721D7FD-F2D8-4F98-80C9-AC81AB1BFCC7}" type="presParOf" srcId="{ACECDA69-9430-4AC5-BF22-A986F6A565FD}" destId="{9446EC20-F941-45E9-9CA6-0283B49F1E45}" srcOrd="0" destOrd="0" presId="urn:microsoft.com/office/officeart/2005/8/layout/target3"/>
    <dgm:cxn modelId="{2AD54566-A61A-46DB-AA96-06889F55CF15}" type="presParOf" srcId="{ACECDA69-9430-4AC5-BF22-A986F6A565FD}" destId="{A465149B-E871-4EA6-9C28-414CBC0C3ED5}" srcOrd="1" destOrd="0" presId="urn:microsoft.com/office/officeart/2005/8/layout/target3"/>
    <dgm:cxn modelId="{96738B1A-71A2-4955-B839-0567D28C1166}" type="presParOf" srcId="{ACECDA69-9430-4AC5-BF22-A986F6A565FD}" destId="{DF63DE51-F4E8-4640-81F3-ED7434B78870}" srcOrd="2" destOrd="0" presId="urn:microsoft.com/office/officeart/2005/8/layout/target3"/>
    <dgm:cxn modelId="{C6D548AD-B264-4F04-BA68-039AADDE7651}" type="presParOf" srcId="{ACECDA69-9430-4AC5-BF22-A986F6A565FD}" destId="{E743FF94-55F2-4111-A2BB-D75764A49C0F}" srcOrd="3" destOrd="0" presId="urn:microsoft.com/office/officeart/2005/8/layout/target3"/>
    <dgm:cxn modelId="{19C8E52C-4710-4806-B358-84A06305FFB7}" type="presParOf" srcId="{ACECDA69-9430-4AC5-BF22-A986F6A565FD}" destId="{89C67FC3-8E89-4E86-AE14-35771A7023EA}" srcOrd="4" destOrd="0" presId="urn:microsoft.com/office/officeart/2005/8/layout/target3"/>
    <dgm:cxn modelId="{A8D2261B-DDBB-4066-8D68-E71122B79DF5}" type="presParOf" srcId="{ACECDA69-9430-4AC5-BF22-A986F6A565FD}" destId="{23C25B5B-2E0F-4DC2-92C7-BD16A58FC16C}" srcOrd="5" destOrd="0" presId="urn:microsoft.com/office/officeart/2005/8/layout/target3"/>
    <dgm:cxn modelId="{20B4AF36-CC95-444F-83EA-C35B78E0CFE3}" type="presParOf" srcId="{ACECDA69-9430-4AC5-BF22-A986F6A565FD}" destId="{1B8E22D0-654F-40A6-91AA-6541C635D921}" srcOrd="6" destOrd="0" presId="urn:microsoft.com/office/officeart/2005/8/layout/target3"/>
    <dgm:cxn modelId="{BCAB0E71-1D79-4074-98D1-BC0BD618C8DD}" type="presParOf" srcId="{ACECDA69-9430-4AC5-BF22-A986F6A565FD}" destId="{4F36C3C5-1EB6-4DBE-A169-C91839470911}" srcOrd="7" destOrd="0" presId="urn:microsoft.com/office/officeart/2005/8/layout/target3"/>
    <dgm:cxn modelId="{8A13A4D3-FF3B-4C96-B711-A353CD96F074}" type="presParOf" srcId="{ACECDA69-9430-4AC5-BF22-A986F6A565FD}" destId="{3D4866ED-8BD0-4DAC-962A-1DC16A13D180}" srcOrd="8" destOrd="0" presId="urn:microsoft.com/office/officeart/2005/8/layout/target3"/>
    <dgm:cxn modelId="{78A7D3C4-C377-4407-85EA-022D15464068}" type="presParOf" srcId="{ACECDA69-9430-4AC5-BF22-A986F6A565FD}" destId="{2BA1FDFD-06A8-4114-9CB7-76FEA84715CB}" srcOrd="9" destOrd="0" presId="urn:microsoft.com/office/officeart/2005/8/layout/target3"/>
    <dgm:cxn modelId="{27B5BD6B-2886-459C-9D01-2D7FD449DA2D}" type="presParOf" srcId="{ACECDA69-9430-4AC5-BF22-A986F6A565FD}" destId="{DA396CC0-AF76-434A-BD18-BC4BE6A82E37}" srcOrd="10" destOrd="0" presId="urn:microsoft.com/office/officeart/2005/8/layout/target3"/>
    <dgm:cxn modelId="{CC4960AE-DD59-4C53-A60E-3C96523FFCBE}" type="presParOf" srcId="{ACECDA69-9430-4AC5-BF22-A986F6A565FD}" destId="{CD8CFC22-D1E0-4783-ACBA-059BA2ADB0A6}" srcOrd="11" destOrd="0" presId="urn:microsoft.com/office/officeart/2005/8/layout/target3"/>
    <dgm:cxn modelId="{98890996-3FA5-4E74-AC7A-7A93E88F80C4}" type="presParOf" srcId="{ACECDA69-9430-4AC5-BF22-A986F6A565FD}" destId="{D8ED4C6E-8D96-43E8-BCE0-36D811F55FA9}" srcOrd="12" destOrd="0" presId="urn:microsoft.com/office/officeart/2005/8/layout/target3"/>
    <dgm:cxn modelId="{872A17F4-39FE-41A0-A122-BBC125745CBE}" type="presParOf" srcId="{ACECDA69-9430-4AC5-BF22-A986F6A565FD}" destId="{67E72470-C6A7-4F25-8D5A-06059D6EF1C1}" srcOrd="13" destOrd="0" presId="urn:microsoft.com/office/officeart/2005/8/layout/target3"/>
    <dgm:cxn modelId="{A13778BA-3951-4530-AC5B-4CC1DB35C99A}" type="presParOf" srcId="{ACECDA69-9430-4AC5-BF22-A986F6A565FD}" destId="{A7453C61-599D-4AD6-A656-839F5F4E01FA}" srcOrd="14" destOrd="0" presId="urn:microsoft.com/office/officeart/2005/8/layout/target3"/>
    <dgm:cxn modelId="{B6DFE4EB-F0C8-4254-A249-ADC8329C290A}" type="presParOf" srcId="{ACECDA69-9430-4AC5-BF22-A986F6A565FD}" destId="{A7FD1AC6-2BC1-407B-963F-510E39ECA768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EF9406-E641-4672-9A96-1106E20C2031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247ADE-8CC8-44C6-80A4-9013E26E9A8F}">
      <dgm:prSet phldrT="[Text]"/>
      <dgm:spPr/>
      <dgm:t>
        <a:bodyPr/>
        <a:lstStyle/>
        <a:p>
          <a:r>
            <a:rPr lang="en-US" dirty="0" smtClean="0"/>
            <a:t>Processing  </a:t>
          </a:r>
          <a:endParaRPr lang="en-US" dirty="0"/>
        </a:p>
      </dgm:t>
    </dgm:pt>
    <dgm:pt modelId="{853AEC27-85DA-4A86-B225-BE606898E4B3}" type="parTrans" cxnId="{AA8BE124-4ADC-4188-8FA1-EF0AC4DE6877}">
      <dgm:prSet/>
      <dgm:spPr/>
      <dgm:t>
        <a:bodyPr/>
        <a:lstStyle/>
        <a:p>
          <a:endParaRPr lang="en-US"/>
        </a:p>
      </dgm:t>
    </dgm:pt>
    <dgm:pt modelId="{9A0DED52-A1B4-4EA6-9679-0784CC5C23F3}" type="sibTrans" cxnId="{AA8BE124-4ADC-4188-8FA1-EF0AC4DE6877}">
      <dgm:prSet/>
      <dgm:spPr/>
      <dgm:t>
        <a:bodyPr/>
        <a:lstStyle/>
        <a:p>
          <a:endParaRPr lang="en-US"/>
        </a:p>
      </dgm:t>
    </dgm:pt>
    <dgm:pt modelId="{4F14737C-77FD-4C14-9CC4-52C22E139700}">
      <dgm:prSet phldrT="[Text]"/>
      <dgm:spPr/>
      <dgm:t>
        <a:bodyPr/>
        <a:lstStyle/>
        <a:p>
          <a:r>
            <a:rPr lang="en-US" dirty="0" smtClean="0"/>
            <a:t>Boxing &amp; Beading</a:t>
          </a:r>
          <a:endParaRPr lang="en-US" dirty="0"/>
        </a:p>
      </dgm:t>
    </dgm:pt>
    <dgm:pt modelId="{F549BE8C-07D0-46F2-A23A-CCE76990DB43}" type="parTrans" cxnId="{036D0767-6173-4565-BB4C-8CB268632496}">
      <dgm:prSet/>
      <dgm:spPr/>
      <dgm:t>
        <a:bodyPr/>
        <a:lstStyle/>
        <a:p>
          <a:endParaRPr lang="en-US" dirty="0"/>
        </a:p>
      </dgm:t>
    </dgm:pt>
    <dgm:pt modelId="{8DC44FBD-B631-46BF-AF3B-9CD74F6020A6}" type="sibTrans" cxnId="{036D0767-6173-4565-BB4C-8CB268632496}">
      <dgm:prSet/>
      <dgm:spPr/>
      <dgm:t>
        <a:bodyPr/>
        <a:lstStyle/>
        <a:p>
          <a:endParaRPr lang="en-US"/>
        </a:p>
      </dgm:t>
    </dgm:pt>
    <dgm:pt modelId="{F0744626-5F66-4C22-BAE2-BA5101FA3B56}">
      <dgm:prSet phldrT="[Text]"/>
      <dgm:spPr/>
      <dgm:t>
        <a:bodyPr/>
        <a:lstStyle/>
        <a:p>
          <a:r>
            <a:rPr lang="en-US" dirty="0" smtClean="0"/>
            <a:t>Sticky </a:t>
          </a:r>
          <a:endParaRPr lang="en-US" dirty="0"/>
        </a:p>
      </dgm:t>
    </dgm:pt>
    <dgm:pt modelId="{B3FD3138-D326-4700-AF10-27C7C477DEE1}" type="parTrans" cxnId="{513CAC4E-A05E-432B-9970-0C7817A8FF69}">
      <dgm:prSet/>
      <dgm:spPr/>
      <dgm:t>
        <a:bodyPr/>
        <a:lstStyle/>
        <a:p>
          <a:endParaRPr lang="en-US" dirty="0"/>
        </a:p>
      </dgm:t>
    </dgm:pt>
    <dgm:pt modelId="{032C5D78-E748-4871-9C35-7465E8D55194}" type="sibTrans" cxnId="{513CAC4E-A05E-432B-9970-0C7817A8FF69}">
      <dgm:prSet/>
      <dgm:spPr/>
      <dgm:t>
        <a:bodyPr/>
        <a:lstStyle/>
        <a:p>
          <a:endParaRPr lang="en-US"/>
        </a:p>
      </dgm:t>
    </dgm:pt>
    <dgm:pt modelId="{6F315866-C1A2-4ED4-9C61-C68D45BCE7BD}">
      <dgm:prSet phldrT="[Text]"/>
      <dgm:spPr/>
      <dgm:t>
        <a:bodyPr/>
        <a:lstStyle/>
        <a:p>
          <a:r>
            <a:rPr lang="en-US" dirty="0" smtClean="0"/>
            <a:t>Impression </a:t>
          </a:r>
          <a:endParaRPr lang="en-US" dirty="0"/>
        </a:p>
      </dgm:t>
    </dgm:pt>
    <dgm:pt modelId="{38D07C02-629C-42E9-82E4-ED71553ECBDA}" type="parTrans" cxnId="{009A56BB-DDF7-4B18-B61D-855236509265}">
      <dgm:prSet/>
      <dgm:spPr/>
      <dgm:t>
        <a:bodyPr/>
        <a:lstStyle/>
        <a:p>
          <a:endParaRPr lang="en-US"/>
        </a:p>
      </dgm:t>
    </dgm:pt>
    <dgm:pt modelId="{863C4B49-95A0-4F57-8F8F-5AC74E35FCE3}" type="sibTrans" cxnId="{009A56BB-DDF7-4B18-B61D-855236509265}">
      <dgm:prSet/>
      <dgm:spPr/>
      <dgm:t>
        <a:bodyPr/>
        <a:lstStyle/>
        <a:p>
          <a:endParaRPr lang="en-US"/>
        </a:p>
      </dgm:t>
    </dgm:pt>
    <dgm:pt modelId="{511CD7A6-6352-4446-9414-37955EA38739}">
      <dgm:prSet phldrT="[Text]"/>
      <dgm:spPr/>
      <dgm:t>
        <a:bodyPr/>
        <a:lstStyle/>
        <a:p>
          <a:r>
            <a:rPr lang="en-US" dirty="0" smtClean="0"/>
            <a:t>Corrective </a:t>
          </a:r>
          <a:endParaRPr lang="en-US" dirty="0"/>
        </a:p>
      </dgm:t>
    </dgm:pt>
    <dgm:pt modelId="{D31567D8-6BD4-4A38-9A17-20A2D8231D6D}" type="parTrans" cxnId="{7FDBB284-2EE9-48FB-A8FE-ADBEB95EF7D8}">
      <dgm:prSet/>
      <dgm:spPr/>
      <dgm:t>
        <a:bodyPr/>
        <a:lstStyle/>
        <a:p>
          <a:endParaRPr lang="en-US" dirty="0"/>
        </a:p>
      </dgm:t>
    </dgm:pt>
    <dgm:pt modelId="{C565C0DC-2C4B-4AC9-827C-01AFDADA5C11}" type="sibTrans" cxnId="{7FDBB284-2EE9-48FB-A8FE-ADBEB95EF7D8}">
      <dgm:prSet/>
      <dgm:spPr/>
      <dgm:t>
        <a:bodyPr/>
        <a:lstStyle/>
        <a:p>
          <a:endParaRPr lang="en-US"/>
        </a:p>
      </dgm:t>
    </dgm:pt>
    <dgm:pt modelId="{9DAC18FE-3D0C-4910-81A5-19D1A322D86F}">
      <dgm:prSet phldrT="[Text]"/>
      <dgm:spPr/>
      <dgm:t>
        <a:bodyPr/>
        <a:lstStyle/>
        <a:p>
          <a:r>
            <a:rPr lang="en-US" dirty="0" smtClean="0"/>
            <a:t>Bite registration </a:t>
          </a:r>
          <a:endParaRPr lang="en-US" dirty="0"/>
        </a:p>
      </dgm:t>
    </dgm:pt>
    <dgm:pt modelId="{BEE11B40-FBE8-4B16-9BA4-86608972A1FD}" type="parTrans" cxnId="{3E75ACCD-9E94-4A4B-95E6-02E4A2303F61}">
      <dgm:prSet/>
      <dgm:spPr/>
      <dgm:t>
        <a:bodyPr/>
        <a:lstStyle/>
        <a:p>
          <a:endParaRPr lang="en-US" dirty="0"/>
        </a:p>
      </dgm:t>
    </dgm:pt>
    <dgm:pt modelId="{FDD49D88-A855-4B11-A1F8-411F7A5FCAF6}" type="sibTrans" cxnId="{3E75ACCD-9E94-4A4B-95E6-02E4A2303F61}">
      <dgm:prSet/>
      <dgm:spPr/>
      <dgm:t>
        <a:bodyPr/>
        <a:lstStyle/>
        <a:p>
          <a:endParaRPr lang="en-US"/>
        </a:p>
      </dgm:t>
    </dgm:pt>
    <dgm:pt modelId="{BA263ED4-38D8-415D-AD0B-106A64CA4AB0}">
      <dgm:prSet/>
      <dgm:spPr/>
      <dgm:t>
        <a:bodyPr/>
        <a:lstStyle/>
        <a:p>
          <a:r>
            <a:rPr lang="en-US" dirty="0" smtClean="0"/>
            <a:t>Pattern </a:t>
          </a:r>
          <a:endParaRPr lang="en-US" dirty="0"/>
        </a:p>
      </dgm:t>
    </dgm:pt>
    <dgm:pt modelId="{D6D29564-1622-4FC7-A882-23F7E9D20263}" type="parTrans" cxnId="{0AA1966C-4780-4631-8D33-0232783EFCD9}">
      <dgm:prSet/>
      <dgm:spPr/>
      <dgm:t>
        <a:bodyPr/>
        <a:lstStyle/>
        <a:p>
          <a:endParaRPr lang="en-US"/>
        </a:p>
      </dgm:t>
    </dgm:pt>
    <dgm:pt modelId="{78505D82-E2D4-4016-83F7-30E9BEFF65E9}" type="sibTrans" cxnId="{0AA1966C-4780-4631-8D33-0232783EFCD9}">
      <dgm:prSet/>
      <dgm:spPr/>
      <dgm:t>
        <a:bodyPr/>
        <a:lstStyle/>
        <a:p>
          <a:endParaRPr lang="en-US"/>
        </a:p>
      </dgm:t>
    </dgm:pt>
    <dgm:pt modelId="{73D08EEB-CC49-47D6-A945-C72ADBEC953B}">
      <dgm:prSet/>
      <dgm:spPr/>
      <dgm:t>
        <a:bodyPr/>
        <a:lstStyle/>
        <a:p>
          <a:r>
            <a:rPr lang="en-US" dirty="0" smtClean="0"/>
            <a:t>Inlay casting </a:t>
          </a:r>
          <a:endParaRPr lang="en-US" dirty="0"/>
        </a:p>
      </dgm:t>
    </dgm:pt>
    <dgm:pt modelId="{AE5BB4F1-E5E0-4EE8-B6D1-8F5856393409}" type="parTrans" cxnId="{984ED1E2-DBAD-4001-8B8E-AC6C9E630CEA}">
      <dgm:prSet/>
      <dgm:spPr/>
      <dgm:t>
        <a:bodyPr/>
        <a:lstStyle/>
        <a:p>
          <a:endParaRPr lang="en-US" dirty="0"/>
        </a:p>
      </dgm:t>
    </dgm:pt>
    <dgm:pt modelId="{872A18B6-CE5A-4ECD-84F0-EAA4DB26B9E0}" type="sibTrans" cxnId="{984ED1E2-DBAD-4001-8B8E-AC6C9E630CEA}">
      <dgm:prSet/>
      <dgm:spPr/>
      <dgm:t>
        <a:bodyPr/>
        <a:lstStyle/>
        <a:p>
          <a:endParaRPr lang="en-US"/>
        </a:p>
      </dgm:t>
    </dgm:pt>
    <dgm:pt modelId="{ED10B196-4608-4F9B-A51A-B9769319DBEB}">
      <dgm:prSet/>
      <dgm:spPr/>
      <dgm:t>
        <a:bodyPr/>
        <a:lstStyle/>
        <a:p>
          <a:r>
            <a:rPr lang="en-US" dirty="0" smtClean="0"/>
            <a:t>Base plate </a:t>
          </a:r>
          <a:endParaRPr lang="en-US" dirty="0"/>
        </a:p>
      </dgm:t>
    </dgm:pt>
    <dgm:pt modelId="{569753E8-0514-4340-BF94-7826A3499492}" type="parTrans" cxnId="{93A0A6C1-25D9-46F2-B291-462449BF215A}">
      <dgm:prSet/>
      <dgm:spPr/>
      <dgm:t>
        <a:bodyPr/>
        <a:lstStyle/>
        <a:p>
          <a:endParaRPr lang="en-US" dirty="0"/>
        </a:p>
      </dgm:t>
    </dgm:pt>
    <dgm:pt modelId="{09F3DA94-53F5-458F-A6CA-18A90393C9CE}" type="sibTrans" cxnId="{93A0A6C1-25D9-46F2-B291-462449BF215A}">
      <dgm:prSet/>
      <dgm:spPr/>
      <dgm:t>
        <a:bodyPr/>
        <a:lstStyle/>
        <a:p>
          <a:endParaRPr lang="en-US"/>
        </a:p>
      </dgm:t>
    </dgm:pt>
    <dgm:pt modelId="{9ED4D939-11B6-4DA0-B667-9D30C28B87A7}">
      <dgm:prSet/>
      <dgm:spPr/>
      <dgm:t>
        <a:bodyPr/>
        <a:lstStyle/>
        <a:p>
          <a:r>
            <a:rPr lang="en-US" dirty="0" smtClean="0"/>
            <a:t>Utility </a:t>
          </a:r>
          <a:endParaRPr lang="en-US" dirty="0"/>
        </a:p>
      </dgm:t>
    </dgm:pt>
    <dgm:pt modelId="{13CBDE80-75A7-4C3C-A57E-FB6653BF07C7}" type="parTrans" cxnId="{2BB9AE25-B6E6-4C92-8A80-B1D0B9AFB76B}">
      <dgm:prSet/>
      <dgm:spPr/>
      <dgm:t>
        <a:bodyPr/>
        <a:lstStyle/>
        <a:p>
          <a:endParaRPr lang="en-US" dirty="0"/>
        </a:p>
      </dgm:t>
    </dgm:pt>
    <dgm:pt modelId="{7FFB5747-1012-47E7-91BD-44B25C6D70E6}" type="sibTrans" cxnId="{2BB9AE25-B6E6-4C92-8A80-B1D0B9AFB76B}">
      <dgm:prSet/>
      <dgm:spPr/>
      <dgm:t>
        <a:bodyPr/>
        <a:lstStyle/>
        <a:p>
          <a:endParaRPr lang="en-US"/>
        </a:p>
      </dgm:t>
    </dgm:pt>
    <dgm:pt modelId="{19BE31A1-A5FC-47D6-9EF4-DB6A32274338}">
      <dgm:prSet/>
      <dgm:spPr/>
      <dgm:t>
        <a:bodyPr/>
        <a:lstStyle/>
        <a:p>
          <a:r>
            <a:rPr lang="en-US" dirty="0" smtClean="0"/>
            <a:t>RPD casting  </a:t>
          </a:r>
          <a:endParaRPr lang="en-US" dirty="0"/>
        </a:p>
      </dgm:t>
    </dgm:pt>
    <dgm:pt modelId="{7DA8C862-57FB-4F36-890A-E91313EAF981}" type="parTrans" cxnId="{B35ED06D-A14B-4C33-8339-21BE131D2F75}">
      <dgm:prSet/>
      <dgm:spPr/>
      <dgm:t>
        <a:bodyPr/>
        <a:lstStyle/>
        <a:p>
          <a:endParaRPr lang="en-US" dirty="0"/>
        </a:p>
      </dgm:t>
    </dgm:pt>
    <dgm:pt modelId="{D3080B11-5A50-42E4-97F1-58C275D8AB80}" type="sibTrans" cxnId="{B35ED06D-A14B-4C33-8339-21BE131D2F75}">
      <dgm:prSet/>
      <dgm:spPr/>
      <dgm:t>
        <a:bodyPr/>
        <a:lstStyle/>
        <a:p>
          <a:endParaRPr lang="en-US"/>
        </a:p>
      </dgm:t>
    </dgm:pt>
    <dgm:pt modelId="{E347D43C-29C1-4B29-91B2-3008D0394245}">
      <dgm:prSet/>
      <dgm:spPr/>
      <dgm:t>
        <a:bodyPr/>
        <a:lstStyle/>
        <a:p>
          <a:r>
            <a:rPr lang="en-US" dirty="0" smtClean="0"/>
            <a:t>Carving </a:t>
          </a:r>
          <a:endParaRPr lang="en-US" dirty="0"/>
        </a:p>
      </dgm:t>
    </dgm:pt>
    <dgm:pt modelId="{F63D32AB-20DF-4C7C-8BD3-596EFD87B525}" type="parTrans" cxnId="{8BFE6C54-0B6E-4BAD-9CE9-7DE6BD0ADBB3}">
      <dgm:prSet/>
      <dgm:spPr/>
      <dgm:t>
        <a:bodyPr/>
        <a:lstStyle/>
        <a:p>
          <a:endParaRPr lang="en-US" dirty="0"/>
        </a:p>
      </dgm:t>
    </dgm:pt>
    <dgm:pt modelId="{179A5859-EFD7-477B-84C0-5BBAD5B648AC}" type="sibTrans" cxnId="{8BFE6C54-0B6E-4BAD-9CE9-7DE6BD0ADBB3}">
      <dgm:prSet/>
      <dgm:spPr/>
      <dgm:t>
        <a:bodyPr/>
        <a:lstStyle/>
        <a:p>
          <a:endParaRPr lang="en-US"/>
        </a:p>
      </dgm:t>
    </dgm:pt>
    <dgm:pt modelId="{98B0EEA3-F151-4308-A8B6-1D94A1E161E5}">
      <dgm:prSet/>
      <dgm:spPr/>
      <dgm:t>
        <a:bodyPr/>
        <a:lstStyle/>
        <a:p>
          <a:r>
            <a:rPr lang="en-US" dirty="0" smtClean="0"/>
            <a:t>Block </a:t>
          </a:r>
          <a:endParaRPr lang="en-US" dirty="0"/>
        </a:p>
      </dgm:t>
    </dgm:pt>
    <dgm:pt modelId="{E66CA5F0-FE00-4409-9C6C-2A83B6D1C5C1}" type="parTrans" cxnId="{B98E2970-6C99-49CA-8446-4924556DFCDB}">
      <dgm:prSet/>
      <dgm:spPr/>
      <dgm:t>
        <a:bodyPr/>
        <a:lstStyle/>
        <a:p>
          <a:endParaRPr lang="en-US" dirty="0"/>
        </a:p>
      </dgm:t>
    </dgm:pt>
    <dgm:pt modelId="{3ADF0358-EC10-4A5D-91A6-35A7AB042A35}" type="sibTrans" cxnId="{B98E2970-6C99-49CA-8446-4924556DFCDB}">
      <dgm:prSet/>
      <dgm:spPr/>
      <dgm:t>
        <a:bodyPr/>
        <a:lstStyle/>
        <a:p>
          <a:endParaRPr lang="en-US"/>
        </a:p>
      </dgm:t>
    </dgm:pt>
    <dgm:pt modelId="{AFD1FF9C-771F-4CB3-9A0F-FA500555B5EF}" type="pres">
      <dgm:prSet presAssocID="{57EF9406-E641-4672-9A96-1106E20C203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D393DC2-EBD4-4E74-A0DF-6BC138587A2C}" type="pres">
      <dgm:prSet presAssocID="{E3247ADE-8CC8-44C6-80A4-9013E26E9A8F}" presName="root" presStyleCnt="0"/>
      <dgm:spPr/>
    </dgm:pt>
    <dgm:pt modelId="{D7EC3E30-0C3A-4DD1-B235-EA98286CD18F}" type="pres">
      <dgm:prSet presAssocID="{E3247ADE-8CC8-44C6-80A4-9013E26E9A8F}" presName="rootComposite" presStyleCnt="0"/>
      <dgm:spPr/>
    </dgm:pt>
    <dgm:pt modelId="{8F97B55F-F5B7-4B99-8AAF-9E9A55AD4E56}" type="pres">
      <dgm:prSet presAssocID="{E3247ADE-8CC8-44C6-80A4-9013E26E9A8F}" presName="rootText" presStyleLbl="node1" presStyleIdx="0" presStyleCnt="3"/>
      <dgm:spPr/>
      <dgm:t>
        <a:bodyPr/>
        <a:lstStyle/>
        <a:p>
          <a:endParaRPr lang="en-US"/>
        </a:p>
      </dgm:t>
    </dgm:pt>
    <dgm:pt modelId="{1DCBBA1B-0CBE-482D-BD41-BF9B5CD0B71F}" type="pres">
      <dgm:prSet presAssocID="{E3247ADE-8CC8-44C6-80A4-9013E26E9A8F}" presName="rootConnector" presStyleLbl="node1" presStyleIdx="0" presStyleCnt="3"/>
      <dgm:spPr/>
      <dgm:t>
        <a:bodyPr/>
        <a:lstStyle/>
        <a:p>
          <a:endParaRPr lang="en-US"/>
        </a:p>
      </dgm:t>
    </dgm:pt>
    <dgm:pt modelId="{C269F3B1-A8F3-4CC4-8DB8-CBD6D044E2B0}" type="pres">
      <dgm:prSet presAssocID="{E3247ADE-8CC8-44C6-80A4-9013E26E9A8F}" presName="childShape" presStyleCnt="0"/>
      <dgm:spPr/>
    </dgm:pt>
    <dgm:pt modelId="{C717280A-93A1-45A0-A037-FFD97BE4E4F7}" type="pres">
      <dgm:prSet presAssocID="{F549BE8C-07D0-46F2-A23A-CCE76990DB43}" presName="Name13" presStyleLbl="parChTrans1D2" presStyleIdx="0" presStyleCnt="10"/>
      <dgm:spPr/>
      <dgm:t>
        <a:bodyPr/>
        <a:lstStyle/>
        <a:p>
          <a:endParaRPr lang="en-US"/>
        </a:p>
      </dgm:t>
    </dgm:pt>
    <dgm:pt modelId="{E9D95396-4672-4001-9D9C-36E2CA208D60}" type="pres">
      <dgm:prSet presAssocID="{4F14737C-77FD-4C14-9CC4-52C22E139700}" presName="childText" presStyleLbl="bg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13287-5E26-4159-9CD9-1B4B22827D95}" type="pres">
      <dgm:prSet presAssocID="{B3FD3138-D326-4700-AF10-27C7C477DEE1}" presName="Name13" presStyleLbl="parChTrans1D2" presStyleIdx="1" presStyleCnt="10"/>
      <dgm:spPr/>
      <dgm:t>
        <a:bodyPr/>
        <a:lstStyle/>
        <a:p>
          <a:endParaRPr lang="en-US"/>
        </a:p>
      </dgm:t>
    </dgm:pt>
    <dgm:pt modelId="{34CA2A7A-8B4A-43B0-8D7D-7D83514C1B6B}" type="pres">
      <dgm:prSet presAssocID="{F0744626-5F66-4C22-BAE2-BA5101FA3B56}" presName="childText" presStyleLbl="bg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BBA480-D022-46CC-BC61-DFB37B6DCEC9}" type="pres">
      <dgm:prSet presAssocID="{13CBDE80-75A7-4C3C-A57E-FB6653BF07C7}" presName="Name13" presStyleLbl="parChTrans1D2" presStyleIdx="2" presStyleCnt="10"/>
      <dgm:spPr/>
      <dgm:t>
        <a:bodyPr/>
        <a:lstStyle/>
        <a:p>
          <a:endParaRPr lang="en-US"/>
        </a:p>
      </dgm:t>
    </dgm:pt>
    <dgm:pt modelId="{00822437-FA7A-48A8-ACE8-B2D275E47D2E}" type="pres">
      <dgm:prSet presAssocID="{9ED4D939-11B6-4DA0-B667-9D30C28B87A7}" presName="childText" presStyleLbl="bg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A118AB-D652-45D1-B2F0-A9A2D0FF2673}" type="pres">
      <dgm:prSet presAssocID="{F63D32AB-20DF-4C7C-8BD3-596EFD87B525}" presName="Name13" presStyleLbl="parChTrans1D2" presStyleIdx="3" presStyleCnt="10"/>
      <dgm:spPr/>
      <dgm:t>
        <a:bodyPr/>
        <a:lstStyle/>
        <a:p>
          <a:endParaRPr lang="en-US"/>
        </a:p>
      </dgm:t>
    </dgm:pt>
    <dgm:pt modelId="{FF54BF47-96AE-4700-9CA6-FC4EAA1E6387}" type="pres">
      <dgm:prSet presAssocID="{E347D43C-29C1-4B29-91B2-3008D0394245}" presName="childText" presStyleLbl="bg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D4D68-15FB-4EF4-BAB0-5A3F8B6ECBD8}" type="pres">
      <dgm:prSet presAssocID="{E66CA5F0-FE00-4409-9C6C-2A83B6D1C5C1}" presName="Name13" presStyleLbl="parChTrans1D2" presStyleIdx="4" presStyleCnt="10"/>
      <dgm:spPr/>
      <dgm:t>
        <a:bodyPr/>
        <a:lstStyle/>
        <a:p>
          <a:endParaRPr lang="en-US"/>
        </a:p>
      </dgm:t>
    </dgm:pt>
    <dgm:pt modelId="{7C15BE26-8900-4E2F-A7B8-8C4A42E1129A}" type="pres">
      <dgm:prSet presAssocID="{98B0EEA3-F151-4308-A8B6-1D94A1E161E5}" presName="childText" presStyleLbl="bg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14B76-02FB-4307-B586-23F4470EC101}" type="pres">
      <dgm:prSet presAssocID="{BA263ED4-38D8-415D-AD0B-106A64CA4AB0}" presName="root" presStyleCnt="0"/>
      <dgm:spPr/>
    </dgm:pt>
    <dgm:pt modelId="{DAD66D50-226C-47CC-BA73-B63E07DDAF2A}" type="pres">
      <dgm:prSet presAssocID="{BA263ED4-38D8-415D-AD0B-106A64CA4AB0}" presName="rootComposite" presStyleCnt="0"/>
      <dgm:spPr/>
    </dgm:pt>
    <dgm:pt modelId="{86845A12-76D3-4611-9CF2-9E391BBEA2C0}" type="pres">
      <dgm:prSet presAssocID="{BA263ED4-38D8-415D-AD0B-106A64CA4AB0}" presName="rootText" presStyleLbl="node1" presStyleIdx="1" presStyleCnt="3"/>
      <dgm:spPr/>
      <dgm:t>
        <a:bodyPr/>
        <a:lstStyle/>
        <a:p>
          <a:endParaRPr lang="en-US"/>
        </a:p>
      </dgm:t>
    </dgm:pt>
    <dgm:pt modelId="{3633C744-5472-400B-8260-042CA62E2FE2}" type="pres">
      <dgm:prSet presAssocID="{BA263ED4-38D8-415D-AD0B-106A64CA4AB0}" presName="rootConnector" presStyleLbl="node1" presStyleIdx="1" presStyleCnt="3"/>
      <dgm:spPr/>
      <dgm:t>
        <a:bodyPr/>
        <a:lstStyle/>
        <a:p>
          <a:endParaRPr lang="en-US"/>
        </a:p>
      </dgm:t>
    </dgm:pt>
    <dgm:pt modelId="{13F0FD22-A67F-4C17-9911-F053A3CCFABF}" type="pres">
      <dgm:prSet presAssocID="{BA263ED4-38D8-415D-AD0B-106A64CA4AB0}" presName="childShape" presStyleCnt="0"/>
      <dgm:spPr/>
    </dgm:pt>
    <dgm:pt modelId="{86B8E547-682F-4AEE-B811-055F5E360865}" type="pres">
      <dgm:prSet presAssocID="{AE5BB4F1-E5E0-4EE8-B6D1-8F5856393409}" presName="Name13" presStyleLbl="parChTrans1D2" presStyleIdx="5" presStyleCnt="10"/>
      <dgm:spPr/>
      <dgm:t>
        <a:bodyPr/>
        <a:lstStyle/>
        <a:p>
          <a:endParaRPr lang="en-US"/>
        </a:p>
      </dgm:t>
    </dgm:pt>
    <dgm:pt modelId="{5A4DF581-D73F-4418-AF04-5EDE839CAC3B}" type="pres">
      <dgm:prSet presAssocID="{73D08EEB-CC49-47D6-A945-C72ADBEC953B}" presName="childText" presStyleLbl="bg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D03A7-CB44-415F-B2FD-457F861C8F49}" type="pres">
      <dgm:prSet presAssocID="{7DA8C862-57FB-4F36-890A-E91313EAF981}" presName="Name13" presStyleLbl="parChTrans1D2" presStyleIdx="6" presStyleCnt="10"/>
      <dgm:spPr/>
      <dgm:t>
        <a:bodyPr/>
        <a:lstStyle/>
        <a:p>
          <a:endParaRPr lang="en-US"/>
        </a:p>
      </dgm:t>
    </dgm:pt>
    <dgm:pt modelId="{1A3460EC-9910-45D8-8021-DB4D5644543A}" type="pres">
      <dgm:prSet presAssocID="{19BE31A1-A5FC-47D6-9EF4-DB6A32274338}" presName="childText" presStyleLbl="bg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B7B069-004E-4360-AA4F-D746E8188DA0}" type="pres">
      <dgm:prSet presAssocID="{569753E8-0514-4340-BF94-7826A3499492}" presName="Name13" presStyleLbl="parChTrans1D2" presStyleIdx="7" presStyleCnt="10"/>
      <dgm:spPr/>
      <dgm:t>
        <a:bodyPr/>
        <a:lstStyle/>
        <a:p>
          <a:endParaRPr lang="en-US"/>
        </a:p>
      </dgm:t>
    </dgm:pt>
    <dgm:pt modelId="{746FA551-9894-4CB5-9DFB-E26874CFDDA2}" type="pres">
      <dgm:prSet presAssocID="{ED10B196-4608-4F9B-A51A-B9769319DBEB}" presName="childText" presStyleLbl="bg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5697C-A77E-4C24-9479-76B4CCCA77F9}" type="pres">
      <dgm:prSet presAssocID="{6F315866-C1A2-4ED4-9C61-C68D45BCE7BD}" presName="root" presStyleCnt="0"/>
      <dgm:spPr/>
    </dgm:pt>
    <dgm:pt modelId="{AFD8D567-E8A2-453A-BF68-AEF078E3D68D}" type="pres">
      <dgm:prSet presAssocID="{6F315866-C1A2-4ED4-9C61-C68D45BCE7BD}" presName="rootComposite" presStyleCnt="0"/>
      <dgm:spPr/>
    </dgm:pt>
    <dgm:pt modelId="{9E729933-F388-4419-8938-2C86E40454DD}" type="pres">
      <dgm:prSet presAssocID="{6F315866-C1A2-4ED4-9C61-C68D45BCE7BD}" presName="rootText" presStyleLbl="node1" presStyleIdx="2" presStyleCnt="3"/>
      <dgm:spPr/>
      <dgm:t>
        <a:bodyPr/>
        <a:lstStyle/>
        <a:p>
          <a:endParaRPr lang="en-US"/>
        </a:p>
      </dgm:t>
    </dgm:pt>
    <dgm:pt modelId="{41BFCB34-9BD9-4B5C-A636-7FC7A40EFAFE}" type="pres">
      <dgm:prSet presAssocID="{6F315866-C1A2-4ED4-9C61-C68D45BCE7BD}" presName="rootConnector" presStyleLbl="node1" presStyleIdx="2" presStyleCnt="3"/>
      <dgm:spPr/>
      <dgm:t>
        <a:bodyPr/>
        <a:lstStyle/>
        <a:p>
          <a:endParaRPr lang="en-US"/>
        </a:p>
      </dgm:t>
    </dgm:pt>
    <dgm:pt modelId="{6AB36CC9-A557-4E1D-AC4B-948A586C56AC}" type="pres">
      <dgm:prSet presAssocID="{6F315866-C1A2-4ED4-9C61-C68D45BCE7BD}" presName="childShape" presStyleCnt="0"/>
      <dgm:spPr/>
    </dgm:pt>
    <dgm:pt modelId="{3A9C7482-CC1C-4394-891F-A89A3169864C}" type="pres">
      <dgm:prSet presAssocID="{D31567D8-6BD4-4A38-9A17-20A2D8231D6D}" presName="Name13" presStyleLbl="parChTrans1D2" presStyleIdx="8" presStyleCnt="10"/>
      <dgm:spPr/>
      <dgm:t>
        <a:bodyPr/>
        <a:lstStyle/>
        <a:p>
          <a:endParaRPr lang="en-US"/>
        </a:p>
      </dgm:t>
    </dgm:pt>
    <dgm:pt modelId="{D7CF1AF9-5377-4C30-8E8A-6CDEA0DD0567}" type="pres">
      <dgm:prSet presAssocID="{511CD7A6-6352-4446-9414-37955EA38739}" presName="childText" presStyleLbl="bg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FB3CE9-E61E-4987-8B25-718F4491F550}" type="pres">
      <dgm:prSet presAssocID="{BEE11B40-FBE8-4B16-9BA4-86608972A1FD}" presName="Name13" presStyleLbl="parChTrans1D2" presStyleIdx="9" presStyleCnt="10"/>
      <dgm:spPr/>
      <dgm:t>
        <a:bodyPr/>
        <a:lstStyle/>
        <a:p>
          <a:endParaRPr lang="en-US"/>
        </a:p>
      </dgm:t>
    </dgm:pt>
    <dgm:pt modelId="{6468241B-B5AA-4DE3-8F93-0C8EE26DC402}" type="pres">
      <dgm:prSet presAssocID="{9DAC18FE-3D0C-4910-81A5-19D1A322D86F}" presName="childText" presStyleLbl="bg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992B32-1E26-4822-9847-194F7F2CB865}" type="presOf" srcId="{D31567D8-6BD4-4A38-9A17-20A2D8231D6D}" destId="{3A9C7482-CC1C-4394-891F-A89A3169864C}" srcOrd="0" destOrd="0" presId="urn:microsoft.com/office/officeart/2005/8/layout/hierarchy3"/>
    <dgm:cxn modelId="{46272881-E769-4F2E-B982-B179633DCBDF}" type="presOf" srcId="{98B0EEA3-F151-4308-A8B6-1D94A1E161E5}" destId="{7C15BE26-8900-4E2F-A7B8-8C4A42E1129A}" srcOrd="0" destOrd="0" presId="urn:microsoft.com/office/officeart/2005/8/layout/hierarchy3"/>
    <dgm:cxn modelId="{C09155F1-E2A5-45C6-9136-261DDD8BE953}" type="presOf" srcId="{569753E8-0514-4340-BF94-7826A3499492}" destId="{45B7B069-004E-4360-AA4F-D746E8188DA0}" srcOrd="0" destOrd="0" presId="urn:microsoft.com/office/officeart/2005/8/layout/hierarchy3"/>
    <dgm:cxn modelId="{7767D917-DC9E-40A2-9774-B9062206073C}" type="presOf" srcId="{4F14737C-77FD-4C14-9CC4-52C22E139700}" destId="{E9D95396-4672-4001-9D9C-36E2CA208D60}" srcOrd="0" destOrd="0" presId="urn:microsoft.com/office/officeart/2005/8/layout/hierarchy3"/>
    <dgm:cxn modelId="{2BB9AE25-B6E6-4C92-8A80-B1D0B9AFB76B}" srcId="{E3247ADE-8CC8-44C6-80A4-9013E26E9A8F}" destId="{9ED4D939-11B6-4DA0-B667-9D30C28B87A7}" srcOrd="2" destOrd="0" parTransId="{13CBDE80-75A7-4C3C-A57E-FB6653BF07C7}" sibTransId="{7FFB5747-1012-47E7-91BD-44B25C6D70E6}"/>
    <dgm:cxn modelId="{8BFE6C54-0B6E-4BAD-9CE9-7DE6BD0ADBB3}" srcId="{E3247ADE-8CC8-44C6-80A4-9013E26E9A8F}" destId="{E347D43C-29C1-4B29-91B2-3008D0394245}" srcOrd="3" destOrd="0" parTransId="{F63D32AB-20DF-4C7C-8BD3-596EFD87B525}" sibTransId="{179A5859-EFD7-477B-84C0-5BBAD5B648AC}"/>
    <dgm:cxn modelId="{39D25108-7827-4D9D-AF73-48362107B734}" type="presOf" srcId="{E3247ADE-8CC8-44C6-80A4-9013E26E9A8F}" destId="{8F97B55F-F5B7-4B99-8AAF-9E9A55AD4E56}" srcOrd="0" destOrd="0" presId="urn:microsoft.com/office/officeart/2005/8/layout/hierarchy3"/>
    <dgm:cxn modelId="{22383D31-FAA3-4623-907F-58EA7CB62181}" type="presOf" srcId="{B3FD3138-D326-4700-AF10-27C7C477DEE1}" destId="{3AF13287-5E26-4159-9CD9-1B4B22827D95}" srcOrd="0" destOrd="0" presId="urn:microsoft.com/office/officeart/2005/8/layout/hierarchy3"/>
    <dgm:cxn modelId="{5C6E4914-4C3F-4A19-AE2D-666BA80D5419}" type="presOf" srcId="{57EF9406-E641-4672-9A96-1106E20C2031}" destId="{AFD1FF9C-771F-4CB3-9A0F-FA500555B5EF}" srcOrd="0" destOrd="0" presId="urn:microsoft.com/office/officeart/2005/8/layout/hierarchy3"/>
    <dgm:cxn modelId="{656FE62A-731F-468B-90A2-B036BDC49659}" type="presOf" srcId="{E66CA5F0-FE00-4409-9C6C-2A83B6D1C5C1}" destId="{41BD4D68-15FB-4EF4-BAB0-5A3F8B6ECBD8}" srcOrd="0" destOrd="0" presId="urn:microsoft.com/office/officeart/2005/8/layout/hierarchy3"/>
    <dgm:cxn modelId="{513CAC4E-A05E-432B-9970-0C7817A8FF69}" srcId="{E3247ADE-8CC8-44C6-80A4-9013E26E9A8F}" destId="{F0744626-5F66-4C22-BAE2-BA5101FA3B56}" srcOrd="1" destOrd="0" parTransId="{B3FD3138-D326-4700-AF10-27C7C477DEE1}" sibTransId="{032C5D78-E748-4871-9C35-7465E8D55194}"/>
    <dgm:cxn modelId="{E4FB3006-A78A-4313-80D1-53CA883C07D3}" type="presOf" srcId="{F63D32AB-20DF-4C7C-8BD3-596EFD87B525}" destId="{7CA118AB-D652-45D1-B2F0-A9A2D0FF2673}" srcOrd="0" destOrd="0" presId="urn:microsoft.com/office/officeart/2005/8/layout/hierarchy3"/>
    <dgm:cxn modelId="{A856A607-5431-46A7-A4D5-D439CD8B2B84}" type="presOf" srcId="{ED10B196-4608-4F9B-A51A-B9769319DBEB}" destId="{746FA551-9894-4CB5-9DFB-E26874CFDDA2}" srcOrd="0" destOrd="0" presId="urn:microsoft.com/office/officeart/2005/8/layout/hierarchy3"/>
    <dgm:cxn modelId="{B35ED06D-A14B-4C33-8339-21BE131D2F75}" srcId="{BA263ED4-38D8-415D-AD0B-106A64CA4AB0}" destId="{19BE31A1-A5FC-47D6-9EF4-DB6A32274338}" srcOrd="1" destOrd="0" parTransId="{7DA8C862-57FB-4F36-890A-E91313EAF981}" sibTransId="{D3080B11-5A50-42E4-97F1-58C275D8AB80}"/>
    <dgm:cxn modelId="{EB85D9E8-EC65-4970-9ABE-02EC19342321}" type="presOf" srcId="{BEE11B40-FBE8-4B16-9BA4-86608972A1FD}" destId="{90FB3CE9-E61E-4987-8B25-718F4491F550}" srcOrd="0" destOrd="0" presId="urn:microsoft.com/office/officeart/2005/8/layout/hierarchy3"/>
    <dgm:cxn modelId="{B7DB194B-9BD1-4646-AEE1-1DCF43CC86E5}" type="presOf" srcId="{19BE31A1-A5FC-47D6-9EF4-DB6A32274338}" destId="{1A3460EC-9910-45D8-8021-DB4D5644543A}" srcOrd="0" destOrd="0" presId="urn:microsoft.com/office/officeart/2005/8/layout/hierarchy3"/>
    <dgm:cxn modelId="{56B1DE1C-E3DB-40E8-ACF0-BC9E95A1ADAD}" type="presOf" srcId="{9DAC18FE-3D0C-4910-81A5-19D1A322D86F}" destId="{6468241B-B5AA-4DE3-8F93-0C8EE26DC402}" srcOrd="0" destOrd="0" presId="urn:microsoft.com/office/officeart/2005/8/layout/hierarchy3"/>
    <dgm:cxn modelId="{6D40723E-FFCD-4AE9-B7B4-2666B0230B7E}" type="presOf" srcId="{BA263ED4-38D8-415D-AD0B-106A64CA4AB0}" destId="{3633C744-5472-400B-8260-042CA62E2FE2}" srcOrd="1" destOrd="0" presId="urn:microsoft.com/office/officeart/2005/8/layout/hierarchy3"/>
    <dgm:cxn modelId="{E68FD7EB-21CD-44C3-9F3F-08A08A5A86E9}" type="presOf" srcId="{73D08EEB-CC49-47D6-A945-C72ADBEC953B}" destId="{5A4DF581-D73F-4418-AF04-5EDE839CAC3B}" srcOrd="0" destOrd="0" presId="urn:microsoft.com/office/officeart/2005/8/layout/hierarchy3"/>
    <dgm:cxn modelId="{B98E2970-6C99-49CA-8446-4924556DFCDB}" srcId="{E3247ADE-8CC8-44C6-80A4-9013E26E9A8F}" destId="{98B0EEA3-F151-4308-A8B6-1D94A1E161E5}" srcOrd="4" destOrd="0" parTransId="{E66CA5F0-FE00-4409-9C6C-2A83B6D1C5C1}" sibTransId="{3ADF0358-EC10-4A5D-91A6-35A7AB042A35}"/>
    <dgm:cxn modelId="{0AA1966C-4780-4631-8D33-0232783EFCD9}" srcId="{57EF9406-E641-4672-9A96-1106E20C2031}" destId="{BA263ED4-38D8-415D-AD0B-106A64CA4AB0}" srcOrd="1" destOrd="0" parTransId="{D6D29564-1622-4FC7-A882-23F7E9D20263}" sibTransId="{78505D82-E2D4-4016-83F7-30E9BEFF65E9}"/>
    <dgm:cxn modelId="{7FD4068B-0805-493F-93F8-1023CC753E13}" type="presOf" srcId="{6F315866-C1A2-4ED4-9C61-C68D45BCE7BD}" destId="{9E729933-F388-4419-8938-2C86E40454DD}" srcOrd="0" destOrd="0" presId="urn:microsoft.com/office/officeart/2005/8/layout/hierarchy3"/>
    <dgm:cxn modelId="{93A0A6C1-25D9-46F2-B291-462449BF215A}" srcId="{BA263ED4-38D8-415D-AD0B-106A64CA4AB0}" destId="{ED10B196-4608-4F9B-A51A-B9769319DBEB}" srcOrd="2" destOrd="0" parTransId="{569753E8-0514-4340-BF94-7826A3499492}" sibTransId="{09F3DA94-53F5-458F-A6CA-18A90393C9CE}"/>
    <dgm:cxn modelId="{94C659C7-E4BD-4FF3-AD10-08E5546B1394}" type="presOf" srcId="{AE5BB4F1-E5E0-4EE8-B6D1-8F5856393409}" destId="{86B8E547-682F-4AEE-B811-055F5E360865}" srcOrd="0" destOrd="0" presId="urn:microsoft.com/office/officeart/2005/8/layout/hierarchy3"/>
    <dgm:cxn modelId="{036D0767-6173-4565-BB4C-8CB268632496}" srcId="{E3247ADE-8CC8-44C6-80A4-9013E26E9A8F}" destId="{4F14737C-77FD-4C14-9CC4-52C22E139700}" srcOrd="0" destOrd="0" parTransId="{F549BE8C-07D0-46F2-A23A-CCE76990DB43}" sibTransId="{8DC44FBD-B631-46BF-AF3B-9CD74F6020A6}"/>
    <dgm:cxn modelId="{20575299-0DAF-4725-A7A4-FF97F03E89FB}" type="presOf" srcId="{E347D43C-29C1-4B29-91B2-3008D0394245}" destId="{FF54BF47-96AE-4700-9CA6-FC4EAA1E6387}" srcOrd="0" destOrd="0" presId="urn:microsoft.com/office/officeart/2005/8/layout/hierarchy3"/>
    <dgm:cxn modelId="{EF4619F0-E68C-4083-AA75-B05273008DAF}" type="presOf" srcId="{13CBDE80-75A7-4C3C-A57E-FB6653BF07C7}" destId="{F1BBA480-D022-46CC-BC61-DFB37B6DCEC9}" srcOrd="0" destOrd="0" presId="urn:microsoft.com/office/officeart/2005/8/layout/hierarchy3"/>
    <dgm:cxn modelId="{B73A9E4D-11D3-4F0A-9CF3-D394E01F048F}" type="presOf" srcId="{F0744626-5F66-4C22-BAE2-BA5101FA3B56}" destId="{34CA2A7A-8B4A-43B0-8D7D-7D83514C1B6B}" srcOrd="0" destOrd="0" presId="urn:microsoft.com/office/officeart/2005/8/layout/hierarchy3"/>
    <dgm:cxn modelId="{AA8BE124-4ADC-4188-8FA1-EF0AC4DE6877}" srcId="{57EF9406-E641-4672-9A96-1106E20C2031}" destId="{E3247ADE-8CC8-44C6-80A4-9013E26E9A8F}" srcOrd="0" destOrd="0" parTransId="{853AEC27-85DA-4A86-B225-BE606898E4B3}" sibTransId="{9A0DED52-A1B4-4EA6-9679-0784CC5C23F3}"/>
    <dgm:cxn modelId="{3E75ACCD-9E94-4A4B-95E6-02E4A2303F61}" srcId="{6F315866-C1A2-4ED4-9C61-C68D45BCE7BD}" destId="{9DAC18FE-3D0C-4910-81A5-19D1A322D86F}" srcOrd="1" destOrd="0" parTransId="{BEE11B40-FBE8-4B16-9BA4-86608972A1FD}" sibTransId="{FDD49D88-A855-4B11-A1F8-411F7A5FCAF6}"/>
    <dgm:cxn modelId="{984ED1E2-DBAD-4001-8B8E-AC6C9E630CEA}" srcId="{BA263ED4-38D8-415D-AD0B-106A64CA4AB0}" destId="{73D08EEB-CC49-47D6-A945-C72ADBEC953B}" srcOrd="0" destOrd="0" parTransId="{AE5BB4F1-E5E0-4EE8-B6D1-8F5856393409}" sibTransId="{872A18B6-CE5A-4ECD-84F0-EAA4DB26B9E0}"/>
    <dgm:cxn modelId="{B52206E6-363F-45B9-B93C-8AB5604C2927}" type="presOf" srcId="{511CD7A6-6352-4446-9414-37955EA38739}" destId="{D7CF1AF9-5377-4C30-8E8A-6CDEA0DD0567}" srcOrd="0" destOrd="0" presId="urn:microsoft.com/office/officeart/2005/8/layout/hierarchy3"/>
    <dgm:cxn modelId="{7FDBB284-2EE9-48FB-A8FE-ADBEB95EF7D8}" srcId="{6F315866-C1A2-4ED4-9C61-C68D45BCE7BD}" destId="{511CD7A6-6352-4446-9414-37955EA38739}" srcOrd="0" destOrd="0" parTransId="{D31567D8-6BD4-4A38-9A17-20A2D8231D6D}" sibTransId="{C565C0DC-2C4B-4AC9-827C-01AFDADA5C11}"/>
    <dgm:cxn modelId="{B244BDA7-69A6-427F-B89D-00597325C075}" type="presOf" srcId="{BA263ED4-38D8-415D-AD0B-106A64CA4AB0}" destId="{86845A12-76D3-4611-9CF2-9E391BBEA2C0}" srcOrd="0" destOrd="0" presId="urn:microsoft.com/office/officeart/2005/8/layout/hierarchy3"/>
    <dgm:cxn modelId="{009A56BB-DDF7-4B18-B61D-855236509265}" srcId="{57EF9406-E641-4672-9A96-1106E20C2031}" destId="{6F315866-C1A2-4ED4-9C61-C68D45BCE7BD}" srcOrd="2" destOrd="0" parTransId="{38D07C02-629C-42E9-82E4-ED71553ECBDA}" sibTransId="{863C4B49-95A0-4F57-8F8F-5AC74E35FCE3}"/>
    <dgm:cxn modelId="{450D1618-80BA-4D58-9D0A-D0554AB60793}" type="presOf" srcId="{E3247ADE-8CC8-44C6-80A4-9013E26E9A8F}" destId="{1DCBBA1B-0CBE-482D-BD41-BF9B5CD0B71F}" srcOrd="1" destOrd="0" presId="urn:microsoft.com/office/officeart/2005/8/layout/hierarchy3"/>
    <dgm:cxn modelId="{DE64C276-5340-465D-86C4-3FE3EDF02A73}" type="presOf" srcId="{F549BE8C-07D0-46F2-A23A-CCE76990DB43}" destId="{C717280A-93A1-45A0-A037-FFD97BE4E4F7}" srcOrd="0" destOrd="0" presId="urn:microsoft.com/office/officeart/2005/8/layout/hierarchy3"/>
    <dgm:cxn modelId="{70E5869C-83F8-4A93-9AD3-0597E9968D9D}" type="presOf" srcId="{6F315866-C1A2-4ED4-9C61-C68D45BCE7BD}" destId="{41BFCB34-9BD9-4B5C-A636-7FC7A40EFAFE}" srcOrd="1" destOrd="0" presId="urn:microsoft.com/office/officeart/2005/8/layout/hierarchy3"/>
    <dgm:cxn modelId="{753C1BE5-6913-4C74-A6A9-38F177B6BDB7}" type="presOf" srcId="{9ED4D939-11B6-4DA0-B667-9D30C28B87A7}" destId="{00822437-FA7A-48A8-ACE8-B2D275E47D2E}" srcOrd="0" destOrd="0" presId="urn:microsoft.com/office/officeart/2005/8/layout/hierarchy3"/>
    <dgm:cxn modelId="{AD51102C-F180-4375-A633-8344EA1337C1}" type="presOf" srcId="{7DA8C862-57FB-4F36-890A-E91313EAF981}" destId="{394D03A7-CB44-415F-B2FD-457F861C8F49}" srcOrd="0" destOrd="0" presId="urn:microsoft.com/office/officeart/2005/8/layout/hierarchy3"/>
    <dgm:cxn modelId="{83997114-D90B-4C06-8F67-8497F9ADA39A}" type="presParOf" srcId="{AFD1FF9C-771F-4CB3-9A0F-FA500555B5EF}" destId="{0D393DC2-EBD4-4E74-A0DF-6BC138587A2C}" srcOrd="0" destOrd="0" presId="urn:microsoft.com/office/officeart/2005/8/layout/hierarchy3"/>
    <dgm:cxn modelId="{239018C7-8C75-4E9C-A59F-C2C7A7B0178B}" type="presParOf" srcId="{0D393DC2-EBD4-4E74-A0DF-6BC138587A2C}" destId="{D7EC3E30-0C3A-4DD1-B235-EA98286CD18F}" srcOrd="0" destOrd="0" presId="urn:microsoft.com/office/officeart/2005/8/layout/hierarchy3"/>
    <dgm:cxn modelId="{5C1E717E-9D8C-412A-B0D6-4276530750D1}" type="presParOf" srcId="{D7EC3E30-0C3A-4DD1-B235-EA98286CD18F}" destId="{8F97B55F-F5B7-4B99-8AAF-9E9A55AD4E56}" srcOrd="0" destOrd="0" presId="urn:microsoft.com/office/officeart/2005/8/layout/hierarchy3"/>
    <dgm:cxn modelId="{B18BFC9F-14D0-48B0-AF1A-D5980ACF4197}" type="presParOf" srcId="{D7EC3E30-0C3A-4DD1-B235-EA98286CD18F}" destId="{1DCBBA1B-0CBE-482D-BD41-BF9B5CD0B71F}" srcOrd="1" destOrd="0" presId="urn:microsoft.com/office/officeart/2005/8/layout/hierarchy3"/>
    <dgm:cxn modelId="{38CE6447-6CCA-4BDF-8AFF-5372A2FCAE77}" type="presParOf" srcId="{0D393DC2-EBD4-4E74-A0DF-6BC138587A2C}" destId="{C269F3B1-A8F3-4CC4-8DB8-CBD6D044E2B0}" srcOrd="1" destOrd="0" presId="urn:microsoft.com/office/officeart/2005/8/layout/hierarchy3"/>
    <dgm:cxn modelId="{A26A4DAA-9D16-4B16-9D19-149E5E9BD7C6}" type="presParOf" srcId="{C269F3B1-A8F3-4CC4-8DB8-CBD6D044E2B0}" destId="{C717280A-93A1-45A0-A037-FFD97BE4E4F7}" srcOrd="0" destOrd="0" presId="urn:microsoft.com/office/officeart/2005/8/layout/hierarchy3"/>
    <dgm:cxn modelId="{EF37006C-905E-4BB5-AE5C-BBB2CE1B9B5A}" type="presParOf" srcId="{C269F3B1-A8F3-4CC4-8DB8-CBD6D044E2B0}" destId="{E9D95396-4672-4001-9D9C-36E2CA208D60}" srcOrd="1" destOrd="0" presId="urn:microsoft.com/office/officeart/2005/8/layout/hierarchy3"/>
    <dgm:cxn modelId="{76E7829D-FB44-47FF-ABF9-5F6E8158F6EA}" type="presParOf" srcId="{C269F3B1-A8F3-4CC4-8DB8-CBD6D044E2B0}" destId="{3AF13287-5E26-4159-9CD9-1B4B22827D95}" srcOrd="2" destOrd="0" presId="urn:microsoft.com/office/officeart/2005/8/layout/hierarchy3"/>
    <dgm:cxn modelId="{C55A6F62-3455-4F7D-B38B-0076F0228583}" type="presParOf" srcId="{C269F3B1-A8F3-4CC4-8DB8-CBD6D044E2B0}" destId="{34CA2A7A-8B4A-43B0-8D7D-7D83514C1B6B}" srcOrd="3" destOrd="0" presId="urn:microsoft.com/office/officeart/2005/8/layout/hierarchy3"/>
    <dgm:cxn modelId="{49AF883D-4F3C-458E-A1B5-E2B1BFB275C6}" type="presParOf" srcId="{C269F3B1-A8F3-4CC4-8DB8-CBD6D044E2B0}" destId="{F1BBA480-D022-46CC-BC61-DFB37B6DCEC9}" srcOrd="4" destOrd="0" presId="urn:microsoft.com/office/officeart/2005/8/layout/hierarchy3"/>
    <dgm:cxn modelId="{3EEFE230-F9AB-41DD-BDE0-AD05AC19B439}" type="presParOf" srcId="{C269F3B1-A8F3-4CC4-8DB8-CBD6D044E2B0}" destId="{00822437-FA7A-48A8-ACE8-B2D275E47D2E}" srcOrd="5" destOrd="0" presId="urn:microsoft.com/office/officeart/2005/8/layout/hierarchy3"/>
    <dgm:cxn modelId="{06D4A188-98C3-4C9E-A601-27A484A590F5}" type="presParOf" srcId="{C269F3B1-A8F3-4CC4-8DB8-CBD6D044E2B0}" destId="{7CA118AB-D652-45D1-B2F0-A9A2D0FF2673}" srcOrd="6" destOrd="0" presId="urn:microsoft.com/office/officeart/2005/8/layout/hierarchy3"/>
    <dgm:cxn modelId="{CC212C79-D189-4E9D-8CBE-3C17EA7429BA}" type="presParOf" srcId="{C269F3B1-A8F3-4CC4-8DB8-CBD6D044E2B0}" destId="{FF54BF47-96AE-4700-9CA6-FC4EAA1E6387}" srcOrd="7" destOrd="0" presId="urn:microsoft.com/office/officeart/2005/8/layout/hierarchy3"/>
    <dgm:cxn modelId="{D0070B76-8F62-4697-8363-E83D4BCC1740}" type="presParOf" srcId="{C269F3B1-A8F3-4CC4-8DB8-CBD6D044E2B0}" destId="{41BD4D68-15FB-4EF4-BAB0-5A3F8B6ECBD8}" srcOrd="8" destOrd="0" presId="urn:microsoft.com/office/officeart/2005/8/layout/hierarchy3"/>
    <dgm:cxn modelId="{702311EC-6037-4484-B5AD-4B72C3A49AE9}" type="presParOf" srcId="{C269F3B1-A8F3-4CC4-8DB8-CBD6D044E2B0}" destId="{7C15BE26-8900-4E2F-A7B8-8C4A42E1129A}" srcOrd="9" destOrd="0" presId="urn:microsoft.com/office/officeart/2005/8/layout/hierarchy3"/>
    <dgm:cxn modelId="{7EC31F07-7D8A-4535-AC52-BAE994734B68}" type="presParOf" srcId="{AFD1FF9C-771F-4CB3-9A0F-FA500555B5EF}" destId="{7E214B76-02FB-4307-B586-23F4470EC101}" srcOrd="1" destOrd="0" presId="urn:microsoft.com/office/officeart/2005/8/layout/hierarchy3"/>
    <dgm:cxn modelId="{DB2343B6-9576-4DEA-9481-F8D684ABCED1}" type="presParOf" srcId="{7E214B76-02FB-4307-B586-23F4470EC101}" destId="{DAD66D50-226C-47CC-BA73-B63E07DDAF2A}" srcOrd="0" destOrd="0" presId="urn:microsoft.com/office/officeart/2005/8/layout/hierarchy3"/>
    <dgm:cxn modelId="{28E5D66D-5D72-42A2-B422-D1091AB266AE}" type="presParOf" srcId="{DAD66D50-226C-47CC-BA73-B63E07DDAF2A}" destId="{86845A12-76D3-4611-9CF2-9E391BBEA2C0}" srcOrd="0" destOrd="0" presId="urn:microsoft.com/office/officeart/2005/8/layout/hierarchy3"/>
    <dgm:cxn modelId="{755C7D60-8D3E-479F-AD92-6E7B9D0F6592}" type="presParOf" srcId="{DAD66D50-226C-47CC-BA73-B63E07DDAF2A}" destId="{3633C744-5472-400B-8260-042CA62E2FE2}" srcOrd="1" destOrd="0" presId="urn:microsoft.com/office/officeart/2005/8/layout/hierarchy3"/>
    <dgm:cxn modelId="{AC39F8B1-BA25-41B2-B800-F2B5E1D4E028}" type="presParOf" srcId="{7E214B76-02FB-4307-B586-23F4470EC101}" destId="{13F0FD22-A67F-4C17-9911-F053A3CCFABF}" srcOrd="1" destOrd="0" presId="urn:microsoft.com/office/officeart/2005/8/layout/hierarchy3"/>
    <dgm:cxn modelId="{CDE70685-47CC-47BC-A6CB-3461F14A0F8E}" type="presParOf" srcId="{13F0FD22-A67F-4C17-9911-F053A3CCFABF}" destId="{86B8E547-682F-4AEE-B811-055F5E360865}" srcOrd="0" destOrd="0" presId="urn:microsoft.com/office/officeart/2005/8/layout/hierarchy3"/>
    <dgm:cxn modelId="{5744FC90-45B5-48B1-AAFF-D16F9648B7EA}" type="presParOf" srcId="{13F0FD22-A67F-4C17-9911-F053A3CCFABF}" destId="{5A4DF581-D73F-4418-AF04-5EDE839CAC3B}" srcOrd="1" destOrd="0" presId="urn:microsoft.com/office/officeart/2005/8/layout/hierarchy3"/>
    <dgm:cxn modelId="{3E2A8929-4A1B-4D63-86BF-72A3B1164047}" type="presParOf" srcId="{13F0FD22-A67F-4C17-9911-F053A3CCFABF}" destId="{394D03A7-CB44-415F-B2FD-457F861C8F49}" srcOrd="2" destOrd="0" presId="urn:microsoft.com/office/officeart/2005/8/layout/hierarchy3"/>
    <dgm:cxn modelId="{49E54E3C-2D91-409A-B875-8EC901ADD008}" type="presParOf" srcId="{13F0FD22-A67F-4C17-9911-F053A3CCFABF}" destId="{1A3460EC-9910-45D8-8021-DB4D5644543A}" srcOrd="3" destOrd="0" presId="urn:microsoft.com/office/officeart/2005/8/layout/hierarchy3"/>
    <dgm:cxn modelId="{20BC1FBA-DD78-4E06-9D54-054DC06F7847}" type="presParOf" srcId="{13F0FD22-A67F-4C17-9911-F053A3CCFABF}" destId="{45B7B069-004E-4360-AA4F-D746E8188DA0}" srcOrd="4" destOrd="0" presId="urn:microsoft.com/office/officeart/2005/8/layout/hierarchy3"/>
    <dgm:cxn modelId="{E87E21B4-BE29-4851-8340-255122B5DC21}" type="presParOf" srcId="{13F0FD22-A67F-4C17-9911-F053A3CCFABF}" destId="{746FA551-9894-4CB5-9DFB-E26874CFDDA2}" srcOrd="5" destOrd="0" presId="urn:microsoft.com/office/officeart/2005/8/layout/hierarchy3"/>
    <dgm:cxn modelId="{E4058541-F49F-403A-B67C-21F7BE8EFDDB}" type="presParOf" srcId="{AFD1FF9C-771F-4CB3-9A0F-FA500555B5EF}" destId="{DE45697C-A77E-4C24-9479-76B4CCCA77F9}" srcOrd="2" destOrd="0" presId="urn:microsoft.com/office/officeart/2005/8/layout/hierarchy3"/>
    <dgm:cxn modelId="{CFDF425B-CB47-4249-AC83-0965491D9EEA}" type="presParOf" srcId="{DE45697C-A77E-4C24-9479-76B4CCCA77F9}" destId="{AFD8D567-E8A2-453A-BF68-AEF078E3D68D}" srcOrd="0" destOrd="0" presId="urn:microsoft.com/office/officeart/2005/8/layout/hierarchy3"/>
    <dgm:cxn modelId="{61A756D3-E241-48DA-9C97-D8F950E7E544}" type="presParOf" srcId="{AFD8D567-E8A2-453A-BF68-AEF078E3D68D}" destId="{9E729933-F388-4419-8938-2C86E40454DD}" srcOrd="0" destOrd="0" presId="urn:microsoft.com/office/officeart/2005/8/layout/hierarchy3"/>
    <dgm:cxn modelId="{33C73B52-6C64-467E-A16F-D5122309A074}" type="presParOf" srcId="{AFD8D567-E8A2-453A-BF68-AEF078E3D68D}" destId="{41BFCB34-9BD9-4B5C-A636-7FC7A40EFAFE}" srcOrd="1" destOrd="0" presId="urn:microsoft.com/office/officeart/2005/8/layout/hierarchy3"/>
    <dgm:cxn modelId="{7D7BBDC4-FCAA-4148-B85A-2F2A5544B8E9}" type="presParOf" srcId="{DE45697C-A77E-4C24-9479-76B4CCCA77F9}" destId="{6AB36CC9-A557-4E1D-AC4B-948A586C56AC}" srcOrd="1" destOrd="0" presId="urn:microsoft.com/office/officeart/2005/8/layout/hierarchy3"/>
    <dgm:cxn modelId="{5291C881-E0AC-4042-9548-5012E9969BDD}" type="presParOf" srcId="{6AB36CC9-A557-4E1D-AC4B-948A586C56AC}" destId="{3A9C7482-CC1C-4394-891F-A89A3169864C}" srcOrd="0" destOrd="0" presId="urn:microsoft.com/office/officeart/2005/8/layout/hierarchy3"/>
    <dgm:cxn modelId="{2F1A6A7D-CB71-4C61-AB83-ED559AC2BE70}" type="presParOf" srcId="{6AB36CC9-A557-4E1D-AC4B-948A586C56AC}" destId="{D7CF1AF9-5377-4C30-8E8A-6CDEA0DD0567}" srcOrd="1" destOrd="0" presId="urn:microsoft.com/office/officeart/2005/8/layout/hierarchy3"/>
    <dgm:cxn modelId="{25AB047B-5B3B-41AB-A47D-37039E39EB33}" type="presParOf" srcId="{6AB36CC9-A557-4E1D-AC4B-948A586C56AC}" destId="{90FB3CE9-E61E-4987-8B25-718F4491F550}" srcOrd="2" destOrd="0" presId="urn:microsoft.com/office/officeart/2005/8/layout/hierarchy3"/>
    <dgm:cxn modelId="{7D1F3771-C72F-4DAA-BD21-E2549E0C0B41}" type="presParOf" srcId="{6AB36CC9-A557-4E1D-AC4B-948A586C56AC}" destId="{6468241B-B5AA-4DE3-8F93-0C8EE26DC40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A38E69-B376-417D-A5EC-EBB2CFB1E001}" type="doc">
      <dgm:prSet loTypeId="urn:microsoft.com/office/officeart/2005/8/layout/radial6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08CFB1-44F4-4D1C-B6B1-E3D7EED19CB3}">
      <dgm:prSet phldrT="[Text]"/>
      <dgm:spPr/>
      <dgm:t>
        <a:bodyPr/>
        <a:lstStyle/>
        <a:p>
          <a:r>
            <a:rPr lang="en-US" dirty="0" smtClean="0"/>
            <a:t>Insufficient flow</a:t>
          </a:r>
          <a:endParaRPr lang="en-US" dirty="0"/>
        </a:p>
      </dgm:t>
    </dgm:pt>
    <dgm:pt modelId="{E60C8FBA-4842-42A4-B493-4CB4E7E3D1D7}" type="parTrans" cxnId="{810B8A9E-A355-49C3-B116-08C643112636}">
      <dgm:prSet/>
      <dgm:spPr/>
      <dgm:t>
        <a:bodyPr/>
        <a:lstStyle/>
        <a:p>
          <a:endParaRPr lang="en-US"/>
        </a:p>
      </dgm:t>
    </dgm:pt>
    <dgm:pt modelId="{1A7011F7-44AA-4197-913F-68D6107C3A24}" type="sibTrans" cxnId="{810B8A9E-A355-49C3-B116-08C643112636}">
      <dgm:prSet/>
      <dgm:spPr/>
      <dgm:t>
        <a:bodyPr/>
        <a:lstStyle/>
        <a:p>
          <a:endParaRPr lang="en-US"/>
        </a:p>
      </dgm:t>
    </dgm:pt>
    <dgm:pt modelId="{98A62DB8-66D7-40AF-B8B3-EB9411529A2A}">
      <dgm:prSet phldrT="[Text]"/>
      <dgm:spPr/>
      <dgm:t>
        <a:bodyPr/>
        <a:lstStyle/>
        <a:p>
          <a:r>
            <a:rPr lang="en-US" dirty="0" smtClean="0"/>
            <a:t>Lack of cavity detail.</a:t>
          </a:r>
          <a:endParaRPr lang="en-US" dirty="0"/>
        </a:p>
      </dgm:t>
    </dgm:pt>
    <dgm:pt modelId="{C58D6EB2-1990-4CF3-A71E-C5FB8A528A1E}" type="parTrans" cxnId="{D3363EFF-3B76-4E4D-A1CC-F16BD880268F}">
      <dgm:prSet/>
      <dgm:spPr/>
      <dgm:t>
        <a:bodyPr/>
        <a:lstStyle/>
        <a:p>
          <a:endParaRPr lang="en-US"/>
        </a:p>
      </dgm:t>
    </dgm:pt>
    <dgm:pt modelId="{BF45DCF8-D917-4414-8213-79A47C732104}" type="sibTrans" cxnId="{D3363EFF-3B76-4E4D-A1CC-F16BD880268F}">
      <dgm:prSet/>
      <dgm:spPr/>
      <dgm:t>
        <a:bodyPr/>
        <a:lstStyle/>
        <a:p>
          <a:endParaRPr lang="en-US"/>
        </a:p>
      </dgm:t>
    </dgm:pt>
    <dgm:pt modelId="{BA23BB3D-F69E-43D3-9898-832EC3DBA112}">
      <dgm:prSet phldrT="[Text]"/>
      <dgm:spPr/>
      <dgm:t>
        <a:bodyPr/>
        <a:lstStyle/>
        <a:p>
          <a:r>
            <a:rPr lang="en-US" dirty="0" smtClean="0"/>
            <a:t>Excessive stress</a:t>
          </a:r>
          <a:endParaRPr lang="en-US" dirty="0"/>
        </a:p>
      </dgm:t>
    </dgm:pt>
    <dgm:pt modelId="{03B5EE1C-4D2F-411C-B2A7-B1E02F49E710}" type="parTrans" cxnId="{4C0BBC9B-750E-4999-BC14-311CB8BF9B0C}">
      <dgm:prSet/>
      <dgm:spPr/>
      <dgm:t>
        <a:bodyPr/>
        <a:lstStyle/>
        <a:p>
          <a:endParaRPr lang="en-US"/>
        </a:p>
      </dgm:t>
    </dgm:pt>
    <dgm:pt modelId="{C2FEF233-BD7A-4C1E-AF22-442B7409F8E9}" type="sibTrans" cxnId="{4C0BBC9B-750E-4999-BC14-311CB8BF9B0C}">
      <dgm:prSet/>
      <dgm:spPr/>
      <dgm:t>
        <a:bodyPr/>
        <a:lstStyle/>
        <a:p>
          <a:endParaRPr lang="en-US"/>
        </a:p>
      </dgm:t>
    </dgm:pt>
    <dgm:pt modelId="{C6517CC6-AA16-4DDD-9D0F-1AB31C7C139F}" type="pres">
      <dgm:prSet presAssocID="{D7A38E69-B376-417D-A5EC-EBB2CFB1E00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F2C389-E294-4A45-BA56-D3CCFAB8606A}" type="pres">
      <dgm:prSet presAssocID="{B808CFB1-44F4-4D1C-B6B1-E3D7EED19CB3}" presName="centerShape" presStyleLbl="node0" presStyleIdx="0" presStyleCnt="1" custScaleX="217418"/>
      <dgm:spPr/>
      <dgm:t>
        <a:bodyPr/>
        <a:lstStyle/>
        <a:p>
          <a:endParaRPr lang="en-US"/>
        </a:p>
      </dgm:t>
    </dgm:pt>
    <dgm:pt modelId="{49559564-C002-4576-BF71-2954595C990E}" type="pres">
      <dgm:prSet presAssocID="{98A62DB8-66D7-40AF-B8B3-EB9411529A2A}" presName="node" presStyleLbl="node1" presStyleIdx="0" presStyleCnt="2" custScaleX="1820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13CD0A-1B2F-4B78-B928-2386D246570B}" type="pres">
      <dgm:prSet presAssocID="{98A62DB8-66D7-40AF-B8B3-EB9411529A2A}" presName="dummy" presStyleCnt="0"/>
      <dgm:spPr/>
    </dgm:pt>
    <dgm:pt modelId="{372F2970-A07E-4646-AFA3-0BF64C044C12}" type="pres">
      <dgm:prSet presAssocID="{BF45DCF8-D917-4414-8213-79A47C732104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25AA428-7554-4E65-AED5-08DC70C0D824}" type="pres">
      <dgm:prSet presAssocID="{BA23BB3D-F69E-43D3-9898-832EC3DBA112}" presName="node" presStyleLbl="node1" presStyleIdx="1" presStyleCnt="2" custScaleX="1820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B5F635-BCD8-4ED2-8F80-23B58F48E8B6}" type="pres">
      <dgm:prSet presAssocID="{BA23BB3D-F69E-43D3-9898-832EC3DBA112}" presName="dummy" presStyleCnt="0"/>
      <dgm:spPr/>
    </dgm:pt>
    <dgm:pt modelId="{53A8D99E-7A38-463B-BDB6-3DCA3DE5A3A7}" type="pres">
      <dgm:prSet presAssocID="{C2FEF233-BD7A-4C1E-AF22-442B7409F8E9}" presName="sibTrans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D3363EFF-3B76-4E4D-A1CC-F16BD880268F}" srcId="{B808CFB1-44F4-4D1C-B6B1-E3D7EED19CB3}" destId="{98A62DB8-66D7-40AF-B8B3-EB9411529A2A}" srcOrd="0" destOrd="0" parTransId="{C58D6EB2-1990-4CF3-A71E-C5FB8A528A1E}" sibTransId="{BF45DCF8-D917-4414-8213-79A47C732104}"/>
    <dgm:cxn modelId="{E0AB513D-B0CF-433B-8002-2AE061164059}" type="presOf" srcId="{D7A38E69-B376-417D-A5EC-EBB2CFB1E001}" destId="{C6517CC6-AA16-4DDD-9D0F-1AB31C7C139F}" srcOrd="0" destOrd="0" presId="urn:microsoft.com/office/officeart/2005/8/layout/radial6"/>
    <dgm:cxn modelId="{979F878C-95CE-4E52-9574-EE091861A222}" type="presOf" srcId="{98A62DB8-66D7-40AF-B8B3-EB9411529A2A}" destId="{49559564-C002-4576-BF71-2954595C990E}" srcOrd="0" destOrd="0" presId="urn:microsoft.com/office/officeart/2005/8/layout/radial6"/>
    <dgm:cxn modelId="{4CD1FFB9-C2F5-4667-AB3A-6D2E32799EE0}" type="presOf" srcId="{BF45DCF8-D917-4414-8213-79A47C732104}" destId="{372F2970-A07E-4646-AFA3-0BF64C044C12}" srcOrd="0" destOrd="0" presId="urn:microsoft.com/office/officeart/2005/8/layout/radial6"/>
    <dgm:cxn modelId="{2F630F97-A582-4807-9EFD-5AED12FFA737}" type="presOf" srcId="{C2FEF233-BD7A-4C1E-AF22-442B7409F8E9}" destId="{53A8D99E-7A38-463B-BDB6-3DCA3DE5A3A7}" srcOrd="0" destOrd="0" presId="urn:microsoft.com/office/officeart/2005/8/layout/radial6"/>
    <dgm:cxn modelId="{810B8A9E-A355-49C3-B116-08C643112636}" srcId="{D7A38E69-B376-417D-A5EC-EBB2CFB1E001}" destId="{B808CFB1-44F4-4D1C-B6B1-E3D7EED19CB3}" srcOrd="0" destOrd="0" parTransId="{E60C8FBA-4842-42A4-B493-4CB4E7E3D1D7}" sibTransId="{1A7011F7-44AA-4197-913F-68D6107C3A24}"/>
    <dgm:cxn modelId="{4C0BBC9B-750E-4999-BC14-311CB8BF9B0C}" srcId="{B808CFB1-44F4-4D1C-B6B1-E3D7EED19CB3}" destId="{BA23BB3D-F69E-43D3-9898-832EC3DBA112}" srcOrd="1" destOrd="0" parTransId="{03B5EE1C-4D2F-411C-B2A7-B1E02F49E710}" sibTransId="{C2FEF233-BD7A-4C1E-AF22-442B7409F8E9}"/>
    <dgm:cxn modelId="{282D8687-A9D8-41B0-BA48-AC286336B7DE}" type="presOf" srcId="{B808CFB1-44F4-4D1C-B6B1-E3D7EED19CB3}" destId="{2BF2C389-E294-4A45-BA56-D3CCFAB8606A}" srcOrd="0" destOrd="0" presId="urn:microsoft.com/office/officeart/2005/8/layout/radial6"/>
    <dgm:cxn modelId="{E1455892-157E-4E0C-8622-0D90B2F5A1EB}" type="presOf" srcId="{BA23BB3D-F69E-43D3-9898-832EC3DBA112}" destId="{025AA428-7554-4E65-AED5-08DC70C0D824}" srcOrd="0" destOrd="0" presId="urn:microsoft.com/office/officeart/2005/8/layout/radial6"/>
    <dgm:cxn modelId="{57E0B56D-2230-41BD-9FE9-A96C58246ECE}" type="presParOf" srcId="{C6517CC6-AA16-4DDD-9D0F-1AB31C7C139F}" destId="{2BF2C389-E294-4A45-BA56-D3CCFAB8606A}" srcOrd="0" destOrd="0" presId="urn:microsoft.com/office/officeart/2005/8/layout/radial6"/>
    <dgm:cxn modelId="{E04A298E-47CA-4C79-A2DD-64CA55A3B6C7}" type="presParOf" srcId="{C6517CC6-AA16-4DDD-9D0F-1AB31C7C139F}" destId="{49559564-C002-4576-BF71-2954595C990E}" srcOrd="1" destOrd="0" presId="urn:microsoft.com/office/officeart/2005/8/layout/radial6"/>
    <dgm:cxn modelId="{B02197E4-67EB-45A0-B63A-90017E36E316}" type="presParOf" srcId="{C6517CC6-AA16-4DDD-9D0F-1AB31C7C139F}" destId="{6813CD0A-1B2F-4B78-B928-2386D246570B}" srcOrd="2" destOrd="0" presId="urn:microsoft.com/office/officeart/2005/8/layout/radial6"/>
    <dgm:cxn modelId="{5E2E4FA8-C6E6-4202-A6F0-EB178E60092C}" type="presParOf" srcId="{C6517CC6-AA16-4DDD-9D0F-1AB31C7C139F}" destId="{372F2970-A07E-4646-AFA3-0BF64C044C12}" srcOrd="3" destOrd="0" presId="urn:microsoft.com/office/officeart/2005/8/layout/radial6"/>
    <dgm:cxn modelId="{AB8BFFDA-D1C5-4934-B7FA-384CCB7015C2}" type="presParOf" srcId="{C6517CC6-AA16-4DDD-9D0F-1AB31C7C139F}" destId="{025AA428-7554-4E65-AED5-08DC70C0D824}" srcOrd="4" destOrd="0" presId="urn:microsoft.com/office/officeart/2005/8/layout/radial6"/>
    <dgm:cxn modelId="{400E3B46-AACB-4336-A2DE-00837C064BE8}" type="presParOf" srcId="{C6517CC6-AA16-4DDD-9D0F-1AB31C7C139F}" destId="{15B5F635-BCD8-4ED2-8F80-23B58F48E8B6}" srcOrd="5" destOrd="0" presId="urn:microsoft.com/office/officeart/2005/8/layout/radial6"/>
    <dgm:cxn modelId="{33CC3579-4720-4C03-9EB0-3E838692A818}" type="presParOf" srcId="{C6517CC6-AA16-4DDD-9D0F-1AB31C7C139F}" destId="{53A8D99E-7A38-463B-BDB6-3DCA3DE5A3A7}" srcOrd="6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5BBB25-903F-4BC3-A855-EE92EDE971B8}" type="doc">
      <dgm:prSet loTypeId="urn:microsoft.com/office/officeart/2005/8/layout/radial4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DEE2184-3EB4-4630-881A-169FFF300EEC}">
      <dgm:prSet phldrT="[Text]"/>
      <dgm:spPr/>
      <dgm:t>
        <a:bodyPr/>
        <a:lstStyle/>
        <a:p>
          <a:r>
            <a:rPr lang="en-US" dirty="0" smtClean="0"/>
            <a:t>Difficultly in compression</a:t>
          </a:r>
          <a:endParaRPr lang="en-US" dirty="0"/>
        </a:p>
      </dgm:t>
    </dgm:pt>
    <dgm:pt modelId="{FDBAA51F-8B9E-48BA-8385-AD0B5A367EA2}" type="parTrans" cxnId="{8717E9C8-2B92-4C09-BD2F-9C1178FA2BE0}">
      <dgm:prSet/>
      <dgm:spPr/>
      <dgm:t>
        <a:bodyPr/>
        <a:lstStyle/>
        <a:p>
          <a:endParaRPr lang="en-US"/>
        </a:p>
      </dgm:t>
    </dgm:pt>
    <dgm:pt modelId="{0BA9C8B2-85D3-4E4E-A65A-7B22C2AA929E}" type="sibTrans" cxnId="{8717E9C8-2B92-4C09-BD2F-9C1178FA2BE0}">
      <dgm:prSet/>
      <dgm:spPr/>
      <dgm:t>
        <a:bodyPr/>
        <a:lstStyle/>
        <a:p>
          <a:endParaRPr lang="en-US"/>
        </a:p>
      </dgm:t>
    </dgm:pt>
    <dgm:pt modelId="{9306548D-D70B-4052-BDF5-E98CEB2A309E}">
      <dgm:prSet phldrT="[Text]"/>
      <dgm:spPr/>
      <dgm:t>
        <a:bodyPr/>
        <a:lstStyle/>
        <a:p>
          <a:r>
            <a:rPr lang="en-US" dirty="0" smtClean="0"/>
            <a:t>Excessive flow </a:t>
          </a:r>
          <a:endParaRPr lang="en-US" dirty="0"/>
        </a:p>
      </dgm:t>
    </dgm:pt>
    <dgm:pt modelId="{740C1407-FEE6-47F2-9EA9-86D8EF8C74E0}" type="parTrans" cxnId="{15FF015E-1A27-4661-BD36-1E100A38325C}">
      <dgm:prSet/>
      <dgm:spPr/>
      <dgm:t>
        <a:bodyPr/>
        <a:lstStyle/>
        <a:p>
          <a:endParaRPr lang="en-US"/>
        </a:p>
      </dgm:t>
    </dgm:pt>
    <dgm:pt modelId="{96B9DEC4-A264-411E-A4B2-D9D1D49947A7}" type="sibTrans" cxnId="{15FF015E-1A27-4661-BD36-1E100A38325C}">
      <dgm:prSet/>
      <dgm:spPr/>
      <dgm:t>
        <a:bodyPr/>
        <a:lstStyle/>
        <a:p>
          <a:endParaRPr lang="en-US"/>
        </a:p>
      </dgm:t>
    </dgm:pt>
    <dgm:pt modelId="{0BE2993F-46D0-4182-9338-562BAFF3FAD7}">
      <dgm:prSet phldrT="[Text]" phldr="1"/>
      <dgm:spPr/>
      <dgm:t>
        <a:bodyPr/>
        <a:lstStyle/>
        <a:p>
          <a:endParaRPr lang="en-US" dirty="0"/>
        </a:p>
      </dgm:t>
    </dgm:pt>
    <dgm:pt modelId="{1ACB3744-5CCB-49CE-A4F9-9704BD5F88A3}" type="parTrans" cxnId="{60E5698E-EDFB-47B8-89EB-5DBF3E98F8E4}">
      <dgm:prSet/>
      <dgm:spPr/>
      <dgm:t>
        <a:bodyPr/>
        <a:lstStyle/>
        <a:p>
          <a:endParaRPr lang="en-US"/>
        </a:p>
      </dgm:t>
    </dgm:pt>
    <dgm:pt modelId="{76543A27-5C35-4942-B6C8-E05594B9A31E}" type="sibTrans" cxnId="{60E5698E-EDFB-47B8-89EB-5DBF3E98F8E4}">
      <dgm:prSet/>
      <dgm:spPr/>
      <dgm:t>
        <a:bodyPr/>
        <a:lstStyle/>
        <a:p>
          <a:endParaRPr lang="en-US"/>
        </a:p>
      </dgm:t>
    </dgm:pt>
    <dgm:pt modelId="{1A7727D0-1A83-4541-8A43-22000C80860D}" type="pres">
      <dgm:prSet presAssocID="{E45BBB25-903F-4BC3-A855-EE92EDE971B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1DBEFE-5774-4883-95E9-C1B847D6F4CD}" type="pres">
      <dgm:prSet presAssocID="{6DEE2184-3EB4-4630-881A-169FFF300EEC}" presName="centerShape" presStyleLbl="node0" presStyleIdx="0" presStyleCnt="1" custScaleX="138408"/>
      <dgm:spPr/>
      <dgm:t>
        <a:bodyPr/>
        <a:lstStyle/>
        <a:p>
          <a:endParaRPr lang="en-US"/>
        </a:p>
      </dgm:t>
    </dgm:pt>
    <dgm:pt modelId="{A0BBF3F2-5917-4ECB-9411-7BDE2304FC1C}" type="pres">
      <dgm:prSet presAssocID="{740C1407-FEE6-47F2-9EA9-86D8EF8C74E0}" presName="parTrans" presStyleLbl="bgSibTrans2D1" presStyleIdx="0" presStyleCnt="1"/>
      <dgm:spPr/>
      <dgm:t>
        <a:bodyPr/>
        <a:lstStyle/>
        <a:p>
          <a:endParaRPr lang="en-US"/>
        </a:p>
      </dgm:t>
    </dgm:pt>
    <dgm:pt modelId="{F0B952AB-6982-41C0-8478-F37E0D96DB92}" type="pres">
      <dgm:prSet presAssocID="{9306548D-D70B-4052-BDF5-E98CEB2A309E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6C7448-435C-446E-ACC8-648E1DF53A0C}" type="presOf" srcId="{6DEE2184-3EB4-4630-881A-169FFF300EEC}" destId="{B61DBEFE-5774-4883-95E9-C1B847D6F4CD}" srcOrd="0" destOrd="0" presId="urn:microsoft.com/office/officeart/2005/8/layout/radial4"/>
    <dgm:cxn modelId="{F2431BE1-FB57-439F-AD49-069F33ECCDFA}" type="presOf" srcId="{9306548D-D70B-4052-BDF5-E98CEB2A309E}" destId="{F0B952AB-6982-41C0-8478-F37E0D96DB92}" srcOrd="0" destOrd="0" presId="urn:microsoft.com/office/officeart/2005/8/layout/radial4"/>
    <dgm:cxn modelId="{60E5698E-EDFB-47B8-89EB-5DBF3E98F8E4}" srcId="{E45BBB25-903F-4BC3-A855-EE92EDE971B8}" destId="{0BE2993F-46D0-4182-9338-562BAFF3FAD7}" srcOrd="1" destOrd="0" parTransId="{1ACB3744-5CCB-49CE-A4F9-9704BD5F88A3}" sibTransId="{76543A27-5C35-4942-B6C8-E05594B9A31E}"/>
    <dgm:cxn modelId="{8717E9C8-2B92-4C09-BD2F-9C1178FA2BE0}" srcId="{E45BBB25-903F-4BC3-A855-EE92EDE971B8}" destId="{6DEE2184-3EB4-4630-881A-169FFF300EEC}" srcOrd="0" destOrd="0" parTransId="{FDBAA51F-8B9E-48BA-8385-AD0B5A367EA2}" sibTransId="{0BA9C8B2-85D3-4E4E-A65A-7B22C2AA929E}"/>
    <dgm:cxn modelId="{903E26B4-ADF8-478B-BBC0-70C73452662A}" type="presOf" srcId="{740C1407-FEE6-47F2-9EA9-86D8EF8C74E0}" destId="{A0BBF3F2-5917-4ECB-9411-7BDE2304FC1C}" srcOrd="0" destOrd="0" presId="urn:microsoft.com/office/officeart/2005/8/layout/radial4"/>
    <dgm:cxn modelId="{E8B04E59-BB39-4871-963D-4BDF42F4CF0B}" type="presOf" srcId="{E45BBB25-903F-4BC3-A855-EE92EDE971B8}" destId="{1A7727D0-1A83-4541-8A43-22000C80860D}" srcOrd="0" destOrd="0" presId="urn:microsoft.com/office/officeart/2005/8/layout/radial4"/>
    <dgm:cxn modelId="{15FF015E-1A27-4661-BD36-1E100A38325C}" srcId="{6DEE2184-3EB4-4630-881A-169FFF300EEC}" destId="{9306548D-D70B-4052-BDF5-E98CEB2A309E}" srcOrd="0" destOrd="0" parTransId="{740C1407-FEE6-47F2-9EA9-86D8EF8C74E0}" sibTransId="{96B9DEC4-A264-411E-A4B2-D9D1D49947A7}"/>
    <dgm:cxn modelId="{B7A9178F-007C-40F9-9100-784A4B45A258}" type="presParOf" srcId="{1A7727D0-1A83-4541-8A43-22000C80860D}" destId="{B61DBEFE-5774-4883-95E9-C1B847D6F4CD}" srcOrd="0" destOrd="0" presId="urn:microsoft.com/office/officeart/2005/8/layout/radial4"/>
    <dgm:cxn modelId="{0F7F5707-3ADE-401E-807E-BBCB4114B37C}" type="presParOf" srcId="{1A7727D0-1A83-4541-8A43-22000C80860D}" destId="{A0BBF3F2-5917-4ECB-9411-7BDE2304FC1C}" srcOrd="1" destOrd="0" presId="urn:microsoft.com/office/officeart/2005/8/layout/radial4"/>
    <dgm:cxn modelId="{4E2DFB38-AC48-4BC4-A9C4-0B1B611D6E4C}" type="presParOf" srcId="{1A7727D0-1A83-4541-8A43-22000C80860D}" destId="{F0B952AB-6982-41C0-8478-F37E0D96DB92}" srcOrd="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4D288F-55BC-48AB-A9F0-8C7A540FD30A}" type="doc">
      <dgm:prSet loTypeId="urn:microsoft.com/office/officeart/2005/8/layout/hProcess9" loCatId="process" qsTypeId="urn:microsoft.com/office/officeart/2005/8/quickstyle/3d9" qsCatId="3D" csTypeId="urn:microsoft.com/office/officeart/2005/8/colors/accent1_2" csCatId="accent1" phldr="1"/>
      <dgm:spPr/>
    </dgm:pt>
    <dgm:pt modelId="{E0C71791-E783-4F0B-90D4-C86A06261A21}">
      <dgm:prSet phldrT="[Text]"/>
      <dgm:spPr/>
      <dgm:t>
        <a:bodyPr/>
        <a:lstStyle/>
        <a:p>
          <a:r>
            <a:rPr lang="en-US" dirty="0" smtClean="0"/>
            <a:t>Wax should be twirled over flame &amp; then remove</a:t>
          </a:r>
          <a:endParaRPr lang="en-US" dirty="0"/>
        </a:p>
      </dgm:t>
    </dgm:pt>
    <dgm:pt modelId="{6AE6A1DB-16D3-4A62-8A4C-D553DBEB8F5C}" type="parTrans" cxnId="{45E97FB4-C461-474F-A517-2D69DA00FED4}">
      <dgm:prSet/>
      <dgm:spPr/>
      <dgm:t>
        <a:bodyPr/>
        <a:lstStyle/>
        <a:p>
          <a:endParaRPr lang="en-US"/>
        </a:p>
      </dgm:t>
    </dgm:pt>
    <dgm:pt modelId="{95405713-22C2-491D-957B-0E8EFCEC0B65}" type="sibTrans" cxnId="{45E97FB4-C461-474F-A517-2D69DA00FED4}">
      <dgm:prSet/>
      <dgm:spPr/>
      <dgm:t>
        <a:bodyPr/>
        <a:lstStyle/>
        <a:p>
          <a:endParaRPr lang="en-US"/>
        </a:p>
      </dgm:t>
    </dgm:pt>
    <dgm:pt modelId="{E4314491-6BEC-4ACB-8E93-62DDD3DD1DAC}">
      <dgm:prSet phldrT="[Text]"/>
      <dgm:spPr/>
      <dgm:t>
        <a:bodyPr/>
        <a:lstStyle/>
        <a:p>
          <a:r>
            <a:rPr lang="en-US" dirty="0" smtClean="0"/>
            <a:t>Process repeated until wax is uniform throughout.</a:t>
          </a:r>
          <a:endParaRPr lang="en-US" dirty="0"/>
        </a:p>
      </dgm:t>
    </dgm:pt>
    <dgm:pt modelId="{A08DA25D-65C1-4556-BBEA-5D4D52E6E0FA}" type="parTrans" cxnId="{9D38BA21-3EBA-4C44-B826-77248C06AB27}">
      <dgm:prSet/>
      <dgm:spPr/>
      <dgm:t>
        <a:bodyPr/>
        <a:lstStyle/>
        <a:p>
          <a:endParaRPr lang="en-US"/>
        </a:p>
      </dgm:t>
    </dgm:pt>
    <dgm:pt modelId="{D39ACF00-D380-47BC-8870-D6BFA1C72B82}" type="sibTrans" cxnId="{9D38BA21-3EBA-4C44-B826-77248C06AB27}">
      <dgm:prSet/>
      <dgm:spPr/>
      <dgm:t>
        <a:bodyPr/>
        <a:lstStyle/>
        <a:p>
          <a:endParaRPr lang="en-US"/>
        </a:p>
      </dgm:t>
    </dgm:pt>
    <dgm:pt modelId="{9CE155FC-B442-4AF7-BAA7-89BB4A14B65A}">
      <dgm:prSet phldrT="[Text]"/>
      <dgm:spPr/>
      <dgm:t>
        <a:bodyPr/>
        <a:lstStyle/>
        <a:p>
          <a:r>
            <a:rPr lang="en-US" dirty="0" smtClean="0"/>
            <a:t>Kneaded together &amp; shaped to prepared cavity. </a:t>
          </a:r>
          <a:endParaRPr lang="en-US" dirty="0"/>
        </a:p>
      </dgm:t>
    </dgm:pt>
    <dgm:pt modelId="{04D02573-9886-4B49-9241-162FAF863A7A}" type="parTrans" cxnId="{65EA1588-8A59-4EA3-B02F-967BA7E00E56}">
      <dgm:prSet/>
      <dgm:spPr/>
      <dgm:t>
        <a:bodyPr/>
        <a:lstStyle/>
        <a:p>
          <a:endParaRPr lang="en-US"/>
        </a:p>
      </dgm:t>
    </dgm:pt>
    <dgm:pt modelId="{00077B01-B1CE-477E-B5A8-E419B760AC1D}" type="sibTrans" cxnId="{65EA1588-8A59-4EA3-B02F-967BA7E00E56}">
      <dgm:prSet/>
      <dgm:spPr/>
      <dgm:t>
        <a:bodyPr/>
        <a:lstStyle/>
        <a:p>
          <a:endParaRPr lang="en-US"/>
        </a:p>
      </dgm:t>
    </dgm:pt>
    <dgm:pt modelId="{B20B4C6C-2149-4E6C-A1F1-B9B182D7ECAE}">
      <dgm:prSet/>
      <dgm:spPr/>
      <dgm:t>
        <a:bodyPr/>
        <a:lstStyle/>
        <a:p>
          <a:r>
            <a:rPr lang="en-US" dirty="0" smtClean="0"/>
            <a:t>Pressure applied.</a:t>
          </a:r>
          <a:endParaRPr lang="en-US" dirty="0"/>
        </a:p>
      </dgm:t>
    </dgm:pt>
    <dgm:pt modelId="{DAA03DCC-92A2-48F5-B68D-EBD611EC4D92}" type="parTrans" cxnId="{10C93718-ED87-430A-AB23-1A6ABA2363DB}">
      <dgm:prSet/>
      <dgm:spPr/>
      <dgm:t>
        <a:bodyPr/>
        <a:lstStyle/>
        <a:p>
          <a:endParaRPr lang="en-US"/>
        </a:p>
      </dgm:t>
    </dgm:pt>
    <dgm:pt modelId="{C1A7CFBA-2D60-4E8F-938C-CBB1F5428B7E}" type="sibTrans" cxnId="{10C93718-ED87-430A-AB23-1A6ABA2363DB}">
      <dgm:prSet/>
      <dgm:spPr/>
      <dgm:t>
        <a:bodyPr/>
        <a:lstStyle/>
        <a:p>
          <a:endParaRPr lang="en-US"/>
        </a:p>
      </dgm:t>
    </dgm:pt>
    <dgm:pt modelId="{8EF56576-49C4-44C9-9477-3FE256193616}">
      <dgm:prSet/>
      <dgm:spPr/>
      <dgm:t>
        <a:bodyPr/>
        <a:lstStyle/>
        <a:p>
          <a:r>
            <a:rPr lang="en-US" dirty="0" smtClean="0"/>
            <a:t>Carefully removed.</a:t>
          </a:r>
          <a:endParaRPr lang="en-US" dirty="0"/>
        </a:p>
      </dgm:t>
    </dgm:pt>
    <dgm:pt modelId="{FABF023C-9DEA-46C9-B15E-1F876A591BE5}" type="parTrans" cxnId="{7429B25F-0370-4478-915B-3085E54A907A}">
      <dgm:prSet/>
      <dgm:spPr/>
      <dgm:t>
        <a:bodyPr/>
        <a:lstStyle/>
        <a:p>
          <a:endParaRPr lang="en-US"/>
        </a:p>
      </dgm:t>
    </dgm:pt>
    <dgm:pt modelId="{88287FCF-37CF-4928-A3D8-B554C5CC49D3}" type="sibTrans" cxnId="{7429B25F-0370-4478-915B-3085E54A907A}">
      <dgm:prSet/>
      <dgm:spPr/>
      <dgm:t>
        <a:bodyPr/>
        <a:lstStyle/>
        <a:p>
          <a:endParaRPr lang="en-US"/>
        </a:p>
      </dgm:t>
    </dgm:pt>
    <dgm:pt modelId="{13051A4E-E62F-4EA2-8780-5C301403EEEF}" type="pres">
      <dgm:prSet presAssocID="{394D288F-55BC-48AB-A9F0-8C7A540FD30A}" presName="CompostProcess" presStyleCnt="0">
        <dgm:presLayoutVars>
          <dgm:dir/>
          <dgm:resizeHandles val="exact"/>
        </dgm:presLayoutVars>
      </dgm:prSet>
      <dgm:spPr/>
    </dgm:pt>
    <dgm:pt modelId="{182A88BC-E686-4B30-B66B-FE5F35A57CE2}" type="pres">
      <dgm:prSet presAssocID="{394D288F-55BC-48AB-A9F0-8C7A540FD30A}" presName="arrow" presStyleLbl="bgShp" presStyleIdx="0" presStyleCnt="1"/>
      <dgm:spPr/>
    </dgm:pt>
    <dgm:pt modelId="{8AB4EBDE-450D-427C-A3D2-28D85733FE76}" type="pres">
      <dgm:prSet presAssocID="{394D288F-55BC-48AB-A9F0-8C7A540FD30A}" presName="linearProcess" presStyleCnt="0"/>
      <dgm:spPr/>
    </dgm:pt>
    <dgm:pt modelId="{0CE011E2-CB09-45A6-9EEE-E691B978CD87}" type="pres">
      <dgm:prSet presAssocID="{E0C71791-E783-4F0B-90D4-C86A06261A21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E41FAA-9D95-4F2F-99F9-DF7C97E26801}" type="pres">
      <dgm:prSet presAssocID="{95405713-22C2-491D-957B-0E8EFCEC0B65}" presName="sibTrans" presStyleCnt="0"/>
      <dgm:spPr/>
    </dgm:pt>
    <dgm:pt modelId="{6EA4946E-227D-4FDE-ACBF-394F26A77D0A}" type="pres">
      <dgm:prSet presAssocID="{E4314491-6BEC-4ACB-8E93-62DDD3DD1DAC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6C0CC8-938B-45C5-82A9-EB0B3EA52838}" type="pres">
      <dgm:prSet presAssocID="{D39ACF00-D380-47BC-8870-D6BFA1C72B82}" presName="sibTrans" presStyleCnt="0"/>
      <dgm:spPr/>
    </dgm:pt>
    <dgm:pt modelId="{2C995DA8-B8AA-4117-A117-87F49F8245CC}" type="pres">
      <dgm:prSet presAssocID="{9CE155FC-B442-4AF7-BAA7-89BB4A14B65A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1D2646-A2E2-43D2-940B-A15D35DFD0FE}" type="pres">
      <dgm:prSet presAssocID="{00077B01-B1CE-477E-B5A8-E419B760AC1D}" presName="sibTrans" presStyleCnt="0"/>
      <dgm:spPr/>
    </dgm:pt>
    <dgm:pt modelId="{D9409E89-86A6-458F-BDD8-055343B2C8DB}" type="pres">
      <dgm:prSet presAssocID="{B20B4C6C-2149-4E6C-A1F1-B9B182D7ECAE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0C7169-466B-4874-A280-37DA8888C93B}" type="pres">
      <dgm:prSet presAssocID="{C1A7CFBA-2D60-4E8F-938C-CBB1F5428B7E}" presName="sibTrans" presStyleCnt="0"/>
      <dgm:spPr/>
    </dgm:pt>
    <dgm:pt modelId="{C772F314-9F0D-479E-BFB0-4734895C3A7C}" type="pres">
      <dgm:prSet presAssocID="{8EF56576-49C4-44C9-9477-3FE256193616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34FA1A-33ED-45C6-B067-7E23774A3A40}" type="presOf" srcId="{9CE155FC-B442-4AF7-BAA7-89BB4A14B65A}" destId="{2C995DA8-B8AA-4117-A117-87F49F8245CC}" srcOrd="0" destOrd="0" presId="urn:microsoft.com/office/officeart/2005/8/layout/hProcess9"/>
    <dgm:cxn modelId="{F55360FB-DA96-419C-A1A3-F479733C1E7B}" type="presOf" srcId="{E4314491-6BEC-4ACB-8E93-62DDD3DD1DAC}" destId="{6EA4946E-227D-4FDE-ACBF-394F26A77D0A}" srcOrd="0" destOrd="0" presId="urn:microsoft.com/office/officeart/2005/8/layout/hProcess9"/>
    <dgm:cxn modelId="{7429B25F-0370-4478-915B-3085E54A907A}" srcId="{394D288F-55BC-48AB-A9F0-8C7A540FD30A}" destId="{8EF56576-49C4-44C9-9477-3FE256193616}" srcOrd="4" destOrd="0" parTransId="{FABF023C-9DEA-46C9-B15E-1F876A591BE5}" sibTransId="{88287FCF-37CF-4928-A3D8-B554C5CC49D3}"/>
    <dgm:cxn modelId="{45E97FB4-C461-474F-A517-2D69DA00FED4}" srcId="{394D288F-55BC-48AB-A9F0-8C7A540FD30A}" destId="{E0C71791-E783-4F0B-90D4-C86A06261A21}" srcOrd="0" destOrd="0" parTransId="{6AE6A1DB-16D3-4A62-8A4C-D553DBEB8F5C}" sibTransId="{95405713-22C2-491D-957B-0E8EFCEC0B65}"/>
    <dgm:cxn modelId="{10C93718-ED87-430A-AB23-1A6ABA2363DB}" srcId="{394D288F-55BC-48AB-A9F0-8C7A540FD30A}" destId="{B20B4C6C-2149-4E6C-A1F1-B9B182D7ECAE}" srcOrd="3" destOrd="0" parTransId="{DAA03DCC-92A2-48F5-B68D-EBD611EC4D92}" sibTransId="{C1A7CFBA-2D60-4E8F-938C-CBB1F5428B7E}"/>
    <dgm:cxn modelId="{48968DE7-D280-4C89-A205-0A16E188043A}" type="presOf" srcId="{E0C71791-E783-4F0B-90D4-C86A06261A21}" destId="{0CE011E2-CB09-45A6-9EEE-E691B978CD87}" srcOrd="0" destOrd="0" presId="urn:microsoft.com/office/officeart/2005/8/layout/hProcess9"/>
    <dgm:cxn modelId="{1D6C2B86-F023-4670-B751-9383F2004F49}" type="presOf" srcId="{8EF56576-49C4-44C9-9477-3FE256193616}" destId="{C772F314-9F0D-479E-BFB0-4734895C3A7C}" srcOrd="0" destOrd="0" presId="urn:microsoft.com/office/officeart/2005/8/layout/hProcess9"/>
    <dgm:cxn modelId="{65EA1588-8A59-4EA3-B02F-967BA7E00E56}" srcId="{394D288F-55BC-48AB-A9F0-8C7A540FD30A}" destId="{9CE155FC-B442-4AF7-BAA7-89BB4A14B65A}" srcOrd="2" destOrd="0" parTransId="{04D02573-9886-4B49-9241-162FAF863A7A}" sibTransId="{00077B01-B1CE-477E-B5A8-E419B760AC1D}"/>
    <dgm:cxn modelId="{210D03F3-76EF-4FE1-AEFB-1D4413F0FFDC}" type="presOf" srcId="{B20B4C6C-2149-4E6C-A1F1-B9B182D7ECAE}" destId="{D9409E89-86A6-458F-BDD8-055343B2C8DB}" srcOrd="0" destOrd="0" presId="urn:microsoft.com/office/officeart/2005/8/layout/hProcess9"/>
    <dgm:cxn modelId="{97828398-0B3F-49D0-940E-401842B90128}" type="presOf" srcId="{394D288F-55BC-48AB-A9F0-8C7A540FD30A}" destId="{13051A4E-E62F-4EA2-8780-5C301403EEEF}" srcOrd="0" destOrd="0" presId="urn:microsoft.com/office/officeart/2005/8/layout/hProcess9"/>
    <dgm:cxn modelId="{9D38BA21-3EBA-4C44-B826-77248C06AB27}" srcId="{394D288F-55BC-48AB-A9F0-8C7A540FD30A}" destId="{E4314491-6BEC-4ACB-8E93-62DDD3DD1DAC}" srcOrd="1" destOrd="0" parTransId="{A08DA25D-65C1-4556-BBEA-5D4D52E6E0FA}" sibTransId="{D39ACF00-D380-47BC-8870-D6BFA1C72B82}"/>
    <dgm:cxn modelId="{1B4E36FE-C058-4591-BDDF-1E733E0C1564}" type="presParOf" srcId="{13051A4E-E62F-4EA2-8780-5C301403EEEF}" destId="{182A88BC-E686-4B30-B66B-FE5F35A57CE2}" srcOrd="0" destOrd="0" presId="urn:microsoft.com/office/officeart/2005/8/layout/hProcess9"/>
    <dgm:cxn modelId="{DC7E25D7-3292-4DA7-A82D-6E26F8999F0F}" type="presParOf" srcId="{13051A4E-E62F-4EA2-8780-5C301403EEEF}" destId="{8AB4EBDE-450D-427C-A3D2-28D85733FE76}" srcOrd="1" destOrd="0" presId="urn:microsoft.com/office/officeart/2005/8/layout/hProcess9"/>
    <dgm:cxn modelId="{085A8BB3-D8C1-4AE5-BC19-4F639FD8F9AA}" type="presParOf" srcId="{8AB4EBDE-450D-427C-A3D2-28D85733FE76}" destId="{0CE011E2-CB09-45A6-9EEE-E691B978CD87}" srcOrd="0" destOrd="0" presId="urn:microsoft.com/office/officeart/2005/8/layout/hProcess9"/>
    <dgm:cxn modelId="{E120C086-0E44-4534-9E83-ED845C953925}" type="presParOf" srcId="{8AB4EBDE-450D-427C-A3D2-28D85733FE76}" destId="{7AE41FAA-9D95-4F2F-99F9-DF7C97E26801}" srcOrd="1" destOrd="0" presId="urn:microsoft.com/office/officeart/2005/8/layout/hProcess9"/>
    <dgm:cxn modelId="{A4B7EFF7-8E38-4371-AE9A-E08550D4F605}" type="presParOf" srcId="{8AB4EBDE-450D-427C-A3D2-28D85733FE76}" destId="{6EA4946E-227D-4FDE-ACBF-394F26A77D0A}" srcOrd="2" destOrd="0" presId="urn:microsoft.com/office/officeart/2005/8/layout/hProcess9"/>
    <dgm:cxn modelId="{D0073AEE-FFB6-4807-83B5-A0F849AC93D5}" type="presParOf" srcId="{8AB4EBDE-450D-427C-A3D2-28D85733FE76}" destId="{116C0CC8-938B-45C5-82A9-EB0B3EA52838}" srcOrd="3" destOrd="0" presId="urn:microsoft.com/office/officeart/2005/8/layout/hProcess9"/>
    <dgm:cxn modelId="{0F27967A-5D8F-41D1-96D5-912FAEC1AA41}" type="presParOf" srcId="{8AB4EBDE-450D-427C-A3D2-28D85733FE76}" destId="{2C995DA8-B8AA-4117-A117-87F49F8245CC}" srcOrd="4" destOrd="0" presId="urn:microsoft.com/office/officeart/2005/8/layout/hProcess9"/>
    <dgm:cxn modelId="{4FEEC384-AFAC-4EA8-AD6D-0E980464F096}" type="presParOf" srcId="{8AB4EBDE-450D-427C-A3D2-28D85733FE76}" destId="{7B1D2646-A2E2-43D2-940B-A15D35DFD0FE}" srcOrd="5" destOrd="0" presId="urn:microsoft.com/office/officeart/2005/8/layout/hProcess9"/>
    <dgm:cxn modelId="{6B0E7CE5-8DC6-4EFE-B680-C0BCDFC472A0}" type="presParOf" srcId="{8AB4EBDE-450D-427C-A3D2-28D85733FE76}" destId="{D9409E89-86A6-458F-BDD8-055343B2C8DB}" srcOrd="6" destOrd="0" presId="urn:microsoft.com/office/officeart/2005/8/layout/hProcess9"/>
    <dgm:cxn modelId="{65771B8B-1DAB-49C9-B1D3-F68AE2DC5200}" type="presParOf" srcId="{8AB4EBDE-450D-427C-A3D2-28D85733FE76}" destId="{E90C7169-466B-4874-A280-37DA8888C93B}" srcOrd="7" destOrd="0" presId="urn:microsoft.com/office/officeart/2005/8/layout/hProcess9"/>
    <dgm:cxn modelId="{28E2BF7E-2AA1-4A33-8245-91D90AA3AFF7}" type="presParOf" srcId="{8AB4EBDE-450D-427C-A3D2-28D85733FE76}" destId="{C772F314-9F0D-479E-BFB0-4734895C3A7C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50753CA-FBE6-4D56-9AE1-8FB219FF085F}" type="doc">
      <dgm:prSet loTypeId="urn:microsoft.com/office/officeart/2005/8/layout/arrow2" loCatId="process" qsTypeId="urn:microsoft.com/office/officeart/2005/8/quickstyle/3d3" qsCatId="3D" csTypeId="urn:microsoft.com/office/officeart/2005/8/colors/accent2_2" csCatId="accent2" phldr="1"/>
      <dgm:spPr/>
    </dgm:pt>
    <dgm:pt modelId="{C61D62EB-94DE-497B-A88B-99DCD5B414C4}">
      <dgm:prSet phldrT="[Text]" custT="1"/>
      <dgm:spPr/>
      <dgm:t>
        <a:bodyPr/>
        <a:lstStyle/>
        <a:p>
          <a:pPr algn="ctr"/>
          <a:r>
            <a:rPr lang="en-US" sz="1800" b="1" dirty="0" smtClean="0">
              <a:solidFill>
                <a:srgbClr val="FFFF00"/>
              </a:solidFill>
            </a:rPr>
            <a:t>Die lubricated.</a:t>
          </a:r>
          <a:endParaRPr lang="en-US" sz="1800" b="1" dirty="0">
            <a:solidFill>
              <a:srgbClr val="FFFF00"/>
            </a:solidFill>
          </a:endParaRPr>
        </a:p>
      </dgm:t>
    </dgm:pt>
    <dgm:pt modelId="{CED0B414-D0FA-489B-93C9-0466DCE26AE6}" type="parTrans" cxnId="{6F710DDE-18B1-4351-B0EF-4BB502D103AF}">
      <dgm:prSet/>
      <dgm:spPr/>
      <dgm:t>
        <a:bodyPr/>
        <a:lstStyle/>
        <a:p>
          <a:endParaRPr lang="en-US"/>
        </a:p>
      </dgm:t>
    </dgm:pt>
    <dgm:pt modelId="{FA0F85BA-6D35-4A7A-98C4-85A74BF90909}" type="sibTrans" cxnId="{6F710DDE-18B1-4351-B0EF-4BB502D103AF}">
      <dgm:prSet/>
      <dgm:spPr/>
      <dgm:t>
        <a:bodyPr/>
        <a:lstStyle/>
        <a:p>
          <a:endParaRPr lang="en-US"/>
        </a:p>
      </dgm:t>
    </dgm:pt>
    <dgm:pt modelId="{AABD7F35-C1C3-4FA3-A159-AA3D2BDD7CB2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FFFF00"/>
              </a:solidFill>
            </a:rPr>
            <a:t>Melted wax is added in layers.</a:t>
          </a:r>
          <a:endParaRPr lang="en-US" b="1" dirty="0">
            <a:solidFill>
              <a:srgbClr val="FFFF00"/>
            </a:solidFill>
          </a:endParaRPr>
        </a:p>
      </dgm:t>
    </dgm:pt>
    <dgm:pt modelId="{B469E9F4-4C20-4E77-8F6B-2B6084D4139B}" type="parTrans" cxnId="{3831819A-ED35-4463-AF6A-41D5BD38A76C}">
      <dgm:prSet/>
      <dgm:spPr/>
      <dgm:t>
        <a:bodyPr/>
        <a:lstStyle/>
        <a:p>
          <a:endParaRPr lang="en-US"/>
        </a:p>
      </dgm:t>
    </dgm:pt>
    <dgm:pt modelId="{C0E09E40-7BC0-4CC1-AE3D-33FDC012F8A2}" type="sibTrans" cxnId="{3831819A-ED35-4463-AF6A-41D5BD38A76C}">
      <dgm:prSet/>
      <dgm:spPr/>
      <dgm:t>
        <a:bodyPr/>
        <a:lstStyle/>
        <a:p>
          <a:endParaRPr lang="en-US"/>
        </a:p>
      </dgm:t>
    </dgm:pt>
    <dgm:pt modelId="{7AEB3E6C-3807-4290-BB41-95B03517E429}">
      <dgm:prSet phldrT="[Text]"/>
      <dgm:spPr/>
      <dgm:t>
        <a:bodyPr/>
        <a:lstStyle/>
        <a:p>
          <a:r>
            <a:rPr lang="en-US" b="1" dirty="0" smtClean="0">
              <a:solidFill>
                <a:srgbClr val="FFFF00"/>
              </a:solidFill>
            </a:rPr>
            <a:t>Cavity is overfilled &amp; carved</a:t>
          </a:r>
          <a:r>
            <a:rPr lang="en-US" dirty="0" smtClean="0">
              <a:solidFill>
                <a:srgbClr val="FFFF00"/>
              </a:solidFill>
            </a:rPr>
            <a:t>.</a:t>
          </a:r>
          <a:endParaRPr lang="en-US" dirty="0">
            <a:solidFill>
              <a:srgbClr val="FFFF00"/>
            </a:solidFill>
          </a:endParaRPr>
        </a:p>
      </dgm:t>
    </dgm:pt>
    <dgm:pt modelId="{1AE2B5CA-5EDD-499A-AAF5-6436F73645F7}" type="parTrans" cxnId="{47593DDB-D4B4-4708-A243-2F89DBB810E7}">
      <dgm:prSet/>
      <dgm:spPr/>
      <dgm:t>
        <a:bodyPr/>
        <a:lstStyle/>
        <a:p>
          <a:endParaRPr lang="en-US"/>
        </a:p>
      </dgm:t>
    </dgm:pt>
    <dgm:pt modelId="{AA20EA34-A2E1-42D7-84C7-155702862FA2}" type="sibTrans" cxnId="{47593DDB-D4B4-4708-A243-2F89DBB810E7}">
      <dgm:prSet/>
      <dgm:spPr/>
      <dgm:t>
        <a:bodyPr/>
        <a:lstStyle/>
        <a:p>
          <a:endParaRPr lang="en-US"/>
        </a:p>
      </dgm:t>
    </dgm:pt>
    <dgm:pt modelId="{3613928F-439E-416C-9CAC-EE1E3BCC3BEA}">
      <dgm:prSet/>
      <dgm:spPr/>
      <dgm:t>
        <a:bodyPr/>
        <a:lstStyle/>
        <a:p>
          <a:pPr algn="ctr"/>
          <a:r>
            <a:rPr lang="en-US" b="1" dirty="0" smtClean="0">
              <a:solidFill>
                <a:srgbClr val="FFFF00"/>
              </a:solidFill>
            </a:rPr>
            <a:t>Final finishing with fine cloth toward the margins</a:t>
          </a:r>
          <a:r>
            <a:rPr lang="en-US" dirty="0" smtClean="0">
              <a:solidFill>
                <a:srgbClr val="FFFF00"/>
              </a:solidFill>
            </a:rPr>
            <a:t>.</a:t>
          </a:r>
          <a:endParaRPr lang="en-US" dirty="0">
            <a:solidFill>
              <a:srgbClr val="FFFF00"/>
            </a:solidFill>
          </a:endParaRPr>
        </a:p>
      </dgm:t>
    </dgm:pt>
    <dgm:pt modelId="{BE3678AD-F4D4-423A-AC8A-1CA755117A63}" type="parTrans" cxnId="{0F455B76-8D6C-41DC-BA79-7B611ADC509F}">
      <dgm:prSet/>
      <dgm:spPr/>
      <dgm:t>
        <a:bodyPr/>
        <a:lstStyle/>
        <a:p>
          <a:endParaRPr lang="en-US"/>
        </a:p>
      </dgm:t>
    </dgm:pt>
    <dgm:pt modelId="{33A8E3B8-B540-4547-AAAE-99D6B0F2C928}" type="sibTrans" cxnId="{0F455B76-8D6C-41DC-BA79-7B611ADC509F}">
      <dgm:prSet/>
      <dgm:spPr/>
      <dgm:t>
        <a:bodyPr/>
        <a:lstStyle/>
        <a:p>
          <a:endParaRPr lang="en-US"/>
        </a:p>
      </dgm:t>
    </dgm:pt>
    <dgm:pt modelId="{9E4A09B8-A0FF-46FC-881A-70E95348B15A}" type="pres">
      <dgm:prSet presAssocID="{450753CA-FBE6-4D56-9AE1-8FB219FF085F}" presName="arrowDiagram" presStyleCnt="0">
        <dgm:presLayoutVars>
          <dgm:chMax val="5"/>
          <dgm:dir/>
          <dgm:resizeHandles val="exact"/>
        </dgm:presLayoutVars>
      </dgm:prSet>
      <dgm:spPr/>
    </dgm:pt>
    <dgm:pt modelId="{D94557BE-E21A-45F9-B53D-2A3BB9725262}" type="pres">
      <dgm:prSet presAssocID="{450753CA-FBE6-4D56-9AE1-8FB219FF085F}" presName="arrow" presStyleLbl="bgShp" presStyleIdx="0" presStyleCnt="1"/>
      <dgm:spPr/>
    </dgm:pt>
    <dgm:pt modelId="{ACB288BB-EC38-4E96-8838-EFB8C1263496}" type="pres">
      <dgm:prSet presAssocID="{450753CA-FBE6-4D56-9AE1-8FB219FF085F}" presName="arrowDiagram4" presStyleCnt="0"/>
      <dgm:spPr/>
    </dgm:pt>
    <dgm:pt modelId="{E7910036-5FDD-4A7D-84D0-B34DB4A7A0B7}" type="pres">
      <dgm:prSet presAssocID="{C61D62EB-94DE-497B-A88B-99DCD5B414C4}" presName="bullet4a" presStyleLbl="node1" presStyleIdx="0" presStyleCnt="4"/>
      <dgm:spPr/>
    </dgm:pt>
    <dgm:pt modelId="{C059CCF2-9C99-4368-B706-EBE5672D8D35}" type="pres">
      <dgm:prSet presAssocID="{C61D62EB-94DE-497B-A88B-99DCD5B414C4}" presName="textBox4a" presStyleLbl="revTx" presStyleIdx="0" presStyleCnt="4" custScaleX="1368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FF77D-D0EA-4E52-BA1C-79C7C74C7358}" type="pres">
      <dgm:prSet presAssocID="{AABD7F35-C1C3-4FA3-A159-AA3D2BDD7CB2}" presName="bullet4b" presStyleLbl="node1" presStyleIdx="1" presStyleCnt="4"/>
      <dgm:spPr/>
    </dgm:pt>
    <dgm:pt modelId="{1945E784-DC98-43D3-A8A6-D0B2B586FD91}" type="pres">
      <dgm:prSet presAssocID="{AABD7F35-C1C3-4FA3-A159-AA3D2BDD7CB2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E8DD17-2969-4197-9A43-B99424F25BF4}" type="pres">
      <dgm:prSet presAssocID="{7AEB3E6C-3807-4290-BB41-95B03517E429}" presName="bullet4c" presStyleLbl="node1" presStyleIdx="2" presStyleCnt="4"/>
      <dgm:spPr/>
    </dgm:pt>
    <dgm:pt modelId="{38BD5C5F-29DD-4F7F-A7FB-2D65E6AC680C}" type="pres">
      <dgm:prSet presAssocID="{7AEB3E6C-3807-4290-BB41-95B03517E429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8DC4C-27DB-41C0-90BF-1F73489542C3}" type="pres">
      <dgm:prSet presAssocID="{3613928F-439E-416C-9CAC-EE1E3BCC3BEA}" presName="bullet4d" presStyleLbl="node1" presStyleIdx="3" presStyleCnt="4"/>
      <dgm:spPr/>
    </dgm:pt>
    <dgm:pt modelId="{22F20F6F-0C2B-4DF5-89CF-9C1D461755C6}" type="pres">
      <dgm:prSet presAssocID="{3613928F-439E-416C-9CAC-EE1E3BCC3BEA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1F3C52-54EA-4A67-BB46-7031F558E37A}" type="presOf" srcId="{3613928F-439E-416C-9CAC-EE1E3BCC3BEA}" destId="{22F20F6F-0C2B-4DF5-89CF-9C1D461755C6}" srcOrd="0" destOrd="0" presId="urn:microsoft.com/office/officeart/2005/8/layout/arrow2"/>
    <dgm:cxn modelId="{623C6456-1130-4A48-A3D8-B1E6E376F4CC}" type="presOf" srcId="{C61D62EB-94DE-497B-A88B-99DCD5B414C4}" destId="{C059CCF2-9C99-4368-B706-EBE5672D8D35}" srcOrd="0" destOrd="0" presId="urn:microsoft.com/office/officeart/2005/8/layout/arrow2"/>
    <dgm:cxn modelId="{882D2928-7FF6-460F-8226-A1DA1A022285}" type="presOf" srcId="{AABD7F35-C1C3-4FA3-A159-AA3D2BDD7CB2}" destId="{1945E784-DC98-43D3-A8A6-D0B2B586FD91}" srcOrd="0" destOrd="0" presId="urn:microsoft.com/office/officeart/2005/8/layout/arrow2"/>
    <dgm:cxn modelId="{3831819A-ED35-4463-AF6A-41D5BD38A76C}" srcId="{450753CA-FBE6-4D56-9AE1-8FB219FF085F}" destId="{AABD7F35-C1C3-4FA3-A159-AA3D2BDD7CB2}" srcOrd="1" destOrd="0" parTransId="{B469E9F4-4C20-4E77-8F6B-2B6084D4139B}" sibTransId="{C0E09E40-7BC0-4CC1-AE3D-33FDC012F8A2}"/>
    <dgm:cxn modelId="{0F455B76-8D6C-41DC-BA79-7B611ADC509F}" srcId="{450753CA-FBE6-4D56-9AE1-8FB219FF085F}" destId="{3613928F-439E-416C-9CAC-EE1E3BCC3BEA}" srcOrd="3" destOrd="0" parTransId="{BE3678AD-F4D4-423A-AC8A-1CA755117A63}" sibTransId="{33A8E3B8-B540-4547-AAAE-99D6B0F2C928}"/>
    <dgm:cxn modelId="{47593DDB-D4B4-4708-A243-2F89DBB810E7}" srcId="{450753CA-FBE6-4D56-9AE1-8FB219FF085F}" destId="{7AEB3E6C-3807-4290-BB41-95B03517E429}" srcOrd="2" destOrd="0" parTransId="{1AE2B5CA-5EDD-499A-AAF5-6436F73645F7}" sibTransId="{AA20EA34-A2E1-42D7-84C7-155702862FA2}"/>
    <dgm:cxn modelId="{37981726-5A75-4B68-8168-A8CC5697E704}" type="presOf" srcId="{450753CA-FBE6-4D56-9AE1-8FB219FF085F}" destId="{9E4A09B8-A0FF-46FC-881A-70E95348B15A}" srcOrd="0" destOrd="0" presId="urn:microsoft.com/office/officeart/2005/8/layout/arrow2"/>
    <dgm:cxn modelId="{6F710DDE-18B1-4351-B0EF-4BB502D103AF}" srcId="{450753CA-FBE6-4D56-9AE1-8FB219FF085F}" destId="{C61D62EB-94DE-497B-A88B-99DCD5B414C4}" srcOrd="0" destOrd="0" parTransId="{CED0B414-D0FA-489B-93C9-0466DCE26AE6}" sibTransId="{FA0F85BA-6D35-4A7A-98C4-85A74BF90909}"/>
    <dgm:cxn modelId="{64024ABB-EA1C-4D15-A0BA-FB27AC640F07}" type="presOf" srcId="{7AEB3E6C-3807-4290-BB41-95B03517E429}" destId="{38BD5C5F-29DD-4F7F-A7FB-2D65E6AC680C}" srcOrd="0" destOrd="0" presId="urn:microsoft.com/office/officeart/2005/8/layout/arrow2"/>
    <dgm:cxn modelId="{E99F7712-6158-4486-A2C7-CE05A74FF0A8}" type="presParOf" srcId="{9E4A09B8-A0FF-46FC-881A-70E95348B15A}" destId="{D94557BE-E21A-45F9-B53D-2A3BB9725262}" srcOrd="0" destOrd="0" presId="urn:microsoft.com/office/officeart/2005/8/layout/arrow2"/>
    <dgm:cxn modelId="{B611E744-B9E4-4793-A496-EF87009125B0}" type="presParOf" srcId="{9E4A09B8-A0FF-46FC-881A-70E95348B15A}" destId="{ACB288BB-EC38-4E96-8838-EFB8C1263496}" srcOrd="1" destOrd="0" presId="urn:microsoft.com/office/officeart/2005/8/layout/arrow2"/>
    <dgm:cxn modelId="{27B65A67-E0AE-4B75-AEF9-4B08F7AA72AE}" type="presParOf" srcId="{ACB288BB-EC38-4E96-8838-EFB8C1263496}" destId="{E7910036-5FDD-4A7D-84D0-B34DB4A7A0B7}" srcOrd="0" destOrd="0" presId="urn:microsoft.com/office/officeart/2005/8/layout/arrow2"/>
    <dgm:cxn modelId="{7B20BB79-C54A-4AAA-A50B-2162339A46FA}" type="presParOf" srcId="{ACB288BB-EC38-4E96-8838-EFB8C1263496}" destId="{C059CCF2-9C99-4368-B706-EBE5672D8D35}" srcOrd="1" destOrd="0" presId="urn:microsoft.com/office/officeart/2005/8/layout/arrow2"/>
    <dgm:cxn modelId="{57AAAC36-AE0F-4995-858C-5EB94CD834CB}" type="presParOf" srcId="{ACB288BB-EC38-4E96-8838-EFB8C1263496}" destId="{CD3FF77D-D0EA-4E52-BA1C-79C7C74C7358}" srcOrd="2" destOrd="0" presId="urn:microsoft.com/office/officeart/2005/8/layout/arrow2"/>
    <dgm:cxn modelId="{A3CD4804-CCD4-4141-816B-2F217BE01F68}" type="presParOf" srcId="{ACB288BB-EC38-4E96-8838-EFB8C1263496}" destId="{1945E784-DC98-43D3-A8A6-D0B2B586FD91}" srcOrd="3" destOrd="0" presId="urn:microsoft.com/office/officeart/2005/8/layout/arrow2"/>
    <dgm:cxn modelId="{82F40993-EE6F-43C1-984C-B0CE0FAC7B43}" type="presParOf" srcId="{ACB288BB-EC38-4E96-8838-EFB8C1263496}" destId="{BAE8DD17-2969-4197-9A43-B99424F25BF4}" srcOrd="4" destOrd="0" presId="urn:microsoft.com/office/officeart/2005/8/layout/arrow2"/>
    <dgm:cxn modelId="{4C914F62-9A46-41B2-858B-AC6BD3B4DC78}" type="presParOf" srcId="{ACB288BB-EC38-4E96-8838-EFB8C1263496}" destId="{38BD5C5F-29DD-4F7F-A7FB-2D65E6AC680C}" srcOrd="5" destOrd="0" presId="urn:microsoft.com/office/officeart/2005/8/layout/arrow2"/>
    <dgm:cxn modelId="{CBE4EEDA-E068-4421-8D90-21018C75BF36}" type="presParOf" srcId="{ACB288BB-EC38-4E96-8838-EFB8C1263496}" destId="{6BD8DC4C-27DB-41C0-90BF-1F73489542C3}" srcOrd="6" destOrd="0" presId="urn:microsoft.com/office/officeart/2005/8/layout/arrow2"/>
    <dgm:cxn modelId="{2B90D3D3-D0D5-4BC5-BC4E-49133ED60203}" type="presParOf" srcId="{ACB288BB-EC38-4E96-8838-EFB8C1263496}" destId="{22F20F6F-0C2B-4DF5-89CF-9C1D461755C6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D0C2C1-B979-47D5-BE9E-BEF7673B0D72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E6B3FB0-20FE-473D-B029-F4C57B61B6F3}">
      <dgm:prSet/>
      <dgm:spPr>
        <a:noFill/>
      </dgm:spPr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An ideal location to attach a sprue pin is </a:t>
          </a:r>
          <a:endParaRPr lang="en-US" b="1" dirty="0">
            <a:solidFill>
              <a:schemeClr val="tx1"/>
            </a:solidFill>
          </a:endParaRPr>
        </a:p>
      </dgm:t>
    </dgm:pt>
    <dgm:pt modelId="{281EB99E-32F3-497F-8047-8591783D3390}" type="parTrans" cxnId="{865AB954-47FC-4B0C-8603-65849BD083F8}">
      <dgm:prSet/>
      <dgm:spPr/>
      <dgm:t>
        <a:bodyPr/>
        <a:lstStyle/>
        <a:p>
          <a:endParaRPr lang="en-US"/>
        </a:p>
      </dgm:t>
    </dgm:pt>
    <dgm:pt modelId="{B0E4292F-B1B7-4003-8282-078D5F90BFC5}" type="sibTrans" cxnId="{865AB954-47FC-4B0C-8603-65849BD083F8}">
      <dgm:prSet/>
      <dgm:spPr/>
      <dgm:t>
        <a:bodyPr/>
        <a:lstStyle/>
        <a:p>
          <a:endParaRPr lang="en-US"/>
        </a:p>
      </dgm:t>
    </dgm:pt>
    <dgm:pt modelId="{B2F18507-A46A-402C-A770-EDEF2B6D24B6}">
      <dgm:prSet/>
      <dgm:spPr/>
      <dgm:t>
        <a:bodyPr/>
        <a:lstStyle/>
        <a:p>
          <a:pPr rtl="0"/>
          <a:r>
            <a:rPr lang="en-US" dirty="0" smtClean="0"/>
            <a:t>A Thickest point</a:t>
          </a:r>
          <a:endParaRPr lang="en-US" dirty="0"/>
        </a:p>
      </dgm:t>
    </dgm:pt>
    <dgm:pt modelId="{87147F4B-57B4-47BE-AEB0-F5A3CE94996D}" type="parTrans" cxnId="{18E782E3-4A94-4536-AF77-1F897B2736D0}">
      <dgm:prSet/>
      <dgm:spPr/>
      <dgm:t>
        <a:bodyPr/>
        <a:lstStyle/>
        <a:p>
          <a:endParaRPr lang="en-US"/>
        </a:p>
      </dgm:t>
    </dgm:pt>
    <dgm:pt modelId="{0ABA4CAB-E1B6-48A3-9490-84827561566F}" type="sibTrans" cxnId="{18E782E3-4A94-4536-AF77-1F897B2736D0}">
      <dgm:prSet/>
      <dgm:spPr/>
      <dgm:t>
        <a:bodyPr/>
        <a:lstStyle/>
        <a:p>
          <a:endParaRPr lang="en-US"/>
        </a:p>
      </dgm:t>
    </dgm:pt>
    <dgm:pt modelId="{7F4443C0-1938-402D-BAF2-6C8546374389}">
      <dgm:prSet/>
      <dgm:spPr/>
      <dgm:t>
        <a:bodyPr/>
        <a:lstStyle/>
        <a:p>
          <a:pPr rtl="0"/>
          <a:r>
            <a:rPr lang="en-US" dirty="0" smtClean="0"/>
            <a:t>B Thinnest point</a:t>
          </a:r>
          <a:endParaRPr lang="en-US" dirty="0"/>
        </a:p>
      </dgm:t>
    </dgm:pt>
    <dgm:pt modelId="{98656D8F-633A-469E-940D-5B7247DCFF22}" type="parTrans" cxnId="{85AAECDB-021E-4D3F-9B7C-D5671F4F61D5}">
      <dgm:prSet/>
      <dgm:spPr/>
      <dgm:t>
        <a:bodyPr/>
        <a:lstStyle/>
        <a:p>
          <a:endParaRPr lang="en-US"/>
        </a:p>
      </dgm:t>
    </dgm:pt>
    <dgm:pt modelId="{ABC09CF2-351A-429F-B0FB-85B7B871DE4D}" type="sibTrans" cxnId="{85AAECDB-021E-4D3F-9B7C-D5671F4F61D5}">
      <dgm:prSet/>
      <dgm:spPr/>
      <dgm:t>
        <a:bodyPr/>
        <a:lstStyle/>
        <a:p>
          <a:endParaRPr lang="en-US"/>
        </a:p>
      </dgm:t>
    </dgm:pt>
    <dgm:pt modelId="{1C957080-22EF-42FF-B4D3-D17946796BA0}">
      <dgm:prSet/>
      <dgm:spPr/>
      <dgm:t>
        <a:bodyPr/>
        <a:lstStyle/>
        <a:p>
          <a:pPr rtl="0"/>
          <a:r>
            <a:rPr lang="en-US" dirty="0" smtClean="0"/>
            <a:t>C Anywhere</a:t>
          </a:r>
          <a:endParaRPr lang="en-US" dirty="0"/>
        </a:p>
      </dgm:t>
    </dgm:pt>
    <dgm:pt modelId="{0BAAF7BF-DF5C-4A1B-8919-D2CE497C879D}" type="parTrans" cxnId="{778F9DC7-4C25-47F4-A1DC-DBA9E47BFF9A}">
      <dgm:prSet/>
      <dgm:spPr/>
      <dgm:t>
        <a:bodyPr/>
        <a:lstStyle/>
        <a:p>
          <a:endParaRPr lang="en-US"/>
        </a:p>
      </dgm:t>
    </dgm:pt>
    <dgm:pt modelId="{18857C9A-3545-4B11-B6A8-B130CDD89C61}" type="sibTrans" cxnId="{778F9DC7-4C25-47F4-A1DC-DBA9E47BFF9A}">
      <dgm:prSet/>
      <dgm:spPr/>
      <dgm:t>
        <a:bodyPr/>
        <a:lstStyle/>
        <a:p>
          <a:endParaRPr lang="en-US"/>
        </a:p>
      </dgm:t>
    </dgm:pt>
    <dgm:pt modelId="{655B741A-6B79-4AEB-9626-720130C92837}">
      <dgm:prSet/>
      <dgm:spPr/>
      <dgm:t>
        <a:bodyPr/>
        <a:lstStyle/>
        <a:p>
          <a:pPr rtl="0"/>
          <a:r>
            <a:rPr lang="en-US" dirty="0" smtClean="0"/>
            <a:t>D Where carving is least disturbed</a:t>
          </a:r>
          <a:endParaRPr lang="en-US" dirty="0"/>
        </a:p>
      </dgm:t>
    </dgm:pt>
    <dgm:pt modelId="{9663A7A0-6B2F-4F3C-AED1-5A5AB9AD9416}" type="parTrans" cxnId="{2DAF68D9-DE1C-46BB-8FD0-CF104595DE08}">
      <dgm:prSet/>
      <dgm:spPr/>
      <dgm:t>
        <a:bodyPr/>
        <a:lstStyle/>
        <a:p>
          <a:endParaRPr lang="en-US"/>
        </a:p>
      </dgm:t>
    </dgm:pt>
    <dgm:pt modelId="{0F195E45-4AA3-4E7B-BC6A-065D51014FBE}" type="sibTrans" cxnId="{2DAF68D9-DE1C-46BB-8FD0-CF104595DE08}">
      <dgm:prSet/>
      <dgm:spPr/>
      <dgm:t>
        <a:bodyPr/>
        <a:lstStyle/>
        <a:p>
          <a:endParaRPr lang="en-US"/>
        </a:p>
      </dgm:t>
    </dgm:pt>
    <dgm:pt modelId="{4AEDEBA8-F189-4501-A780-DBB34E35ECFC}" type="pres">
      <dgm:prSet presAssocID="{70D0C2C1-B979-47D5-BE9E-BEF7673B0D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58C500-B597-4F92-9C26-627586557E05}" type="pres">
      <dgm:prSet presAssocID="{7E6B3FB0-20FE-473D-B029-F4C57B61B6F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61A6AE-2531-4CFC-BC8E-EC49F9E4D829}" type="pres">
      <dgm:prSet presAssocID="{B0E4292F-B1B7-4003-8282-078D5F90BFC5}" presName="spacer" presStyleCnt="0"/>
      <dgm:spPr/>
    </dgm:pt>
    <dgm:pt modelId="{BDDC8117-6DD5-44BB-8B5F-CA7F6920416B}" type="pres">
      <dgm:prSet presAssocID="{B2F18507-A46A-402C-A770-EDEF2B6D24B6}" presName="parentText" presStyleLbl="node1" presStyleIdx="1" presStyleCnt="5" custLinFactNeighborX="926" custLinFactNeighborY="-200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0DBADA-26AD-4922-BE9F-5E103D53C341}" type="pres">
      <dgm:prSet presAssocID="{0ABA4CAB-E1B6-48A3-9490-84827561566F}" presName="spacer" presStyleCnt="0"/>
      <dgm:spPr/>
    </dgm:pt>
    <dgm:pt modelId="{B8A61A92-E39C-4147-8F18-BF23D8ACB314}" type="pres">
      <dgm:prSet presAssocID="{7F4443C0-1938-402D-BAF2-6C854637438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8338F-4988-44E3-8E7F-0AEC8250DED4}" type="pres">
      <dgm:prSet presAssocID="{ABC09CF2-351A-429F-B0FB-85B7B871DE4D}" presName="spacer" presStyleCnt="0"/>
      <dgm:spPr/>
    </dgm:pt>
    <dgm:pt modelId="{85E4110E-9DD0-4598-A93D-89DECCABFB96}" type="pres">
      <dgm:prSet presAssocID="{1C957080-22EF-42FF-B4D3-D17946796BA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53E2BA-E103-43C0-9718-84AC3A15E348}" type="pres">
      <dgm:prSet presAssocID="{18857C9A-3545-4B11-B6A8-B130CDD89C61}" presName="spacer" presStyleCnt="0"/>
      <dgm:spPr/>
    </dgm:pt>
    <dgm:pt modelId="{B3E5966D-D9B7-4D83-A513-55F908338DC3}" type="pres">
      <dgm:prSet presAssocID="{655B741A-6B79-4AEB-9626-720130C9283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056C95-779D-4652-8473-7F050B9E6936}" type="presOf" srcId="{7E6B3FB0-20FE-473D-B029-F4C57B61B6F3}" destId="{7C58C500-B597-4F92-9C26-627586557E05}" srcOrd="0" destOrd="0" presId="urn:microsoft.com/office/officeart/2005/8/layout/vList2"/>
    <dgm:cxn modelId="{865AB954-47FC-4B0C-8603-65849BD083F8}" srcId="{70D0C2C1-B979-47D5-BE9E-BEF7673B0D72}" destId="{7E6B3FB0-20FE-473D-B029-F4C57B61B6F3}" srcOrd="0" destOrd="0" parTransId="{281EB99E-32F3-497F-8047-8591783D3390}" sibTransId="{B0E4292F-B1B7-4003-8282-078D5F90BFC5}"/>
    <dgm:cxn modelId="{2DAF68D9-DE1C-46BB-8FD0-CF104595DE08}" srcId="{70D0C2C1-B979-47D5-BE9E-BEF7673B0D72}" destId="{655B741A-6B79-4AEB-9626-720130C92837}" srcOrd="4" destOrd="0" parTransId="{9663A7A0-6B2F-4F3C-AED1-5A5AB9AD9416}" sibTransId="{0F195E45-4AA3-4E7B-BC6A-065D51014FBE}"/>
    <dgm:cxn modelId="{18E782E3-4A94-4536-AF77-1F897B2736D0}" srcId="{70D0C2C1-B979-47D5-BE9E-BEF7673B0D72}" destId="{B2F18507-A46A-402C-A770-EDEF2B6D24B6}" srcOrd="1" destOrd="0" parTransId="{87147F4B-57B4-47BE-AEB0-F5A3CE94996D}" sibTransId="{0ABA4CAB-E1B6-48A3-9490-84827561566F}"/>
    <dgm:cxn modelId="{E8DF73CD-6721-4583-B81A-B2EFA31E6A32}" type="presOf" srcId="{7F4443C0-1938-402D-BAF2-6C8546374389}" destId="{B8A61A92-E39C-4147-8F18-BF23D8ACB314}" srcOrd="0" destOrd="0" presId="urn:microsoft.com/office/officeart/2005/8/layout/vList2"/>
    <dgm:cxn modelId="{6554161E-45E0-49D5-8A2E-C314C0BEFFA3}" type="presOf" srcId="{655B741A-6B79-4AEB-9626-720130C92837}" destId="{B3E5966D-D9B7-4D83-A513-55F908338DC3}" srcOrd="0" destOrd="0" presId="urn:microsoft.com/office/officeart/2005/8/layout/vList2"/>
    <dgm:cxn modelId="{E7E90FD8-0F99-4ABF-AB52-1FC1149EFF06}" type="presOf" srcId="{70D0C2C1-B979-47D5-BE9E-BEF7673B0D72}" destId="{4AEDEBA8-F189-4501-A780-DBB34E35ECFC}" srcOrd="0" destOrd="0" presId="urn:microsoft.com/office/officeart/2005/8/layout/vList2"/>
    <dgm:cxn modelId="{778F9DC7-4C25-47F4-A1DC-DBA9E47BFF9A}" srcId="{70D0C2C1-B979-47D5-BE9E-BEF7673B0D72}" destId="{1C957080-22EF-42FF-B4D3-D17946796BA0}" srcOrd="3" destOrd="0" parTransId="{0BAAF7BF-DF5C-4A1B-8919-D2CE497C879D}" sibTransId="{18857C9A-3545-4B11-B6A8-B130CDD89C61}"/>
    <dgm:cxn modelId="{0386CE5D-0E79-4843-BCEB-49A5A8390520}" type="presOf" srcId="{1C957080-22EF-42FF-B4D3-D17946796BA0}" destId="{85E4110E-9DD0-4598-A93D-89DECCABFB96}" srcOrd="0" destOrd="0" presId="urn:microsoft.com/office/officeart/2005/8/layout/vList2"/>
    <dgm:cxn modelId="{85AAECDB-021E-4D3F-9B7C-D5671F4F61D5}" srcId="{70D0C2C1-B979-47D5-BE9E-BEF7673B0D72}" destId="{7F4443C0-1938-402D-BAF2-6C8546374389}" srcOrd="2" destOrd="0" parTransId="{98656D8F-633A-469E-940D-5B7247DCFF22}" sibTransId="{ABC09CF2-351A-429F-B0FB-85B7B871DE4D}"/>
    <dgm:cxn modelId="{3D1388A5-A8F1-4E18-9F26-ED1106BB98A7}" type="presOf" srcId="{B2F18507-A46A-402C-A770-EDEF2B6D24B6}" destId="{BDDC8117-6DD5-44BB-8B5F-CA7F6920416B}" srcOrd="0" destOrd="0" presId="urn:microsoft.com/office/officeart/2005/8/layout/vList2"/>
    <dgm:cxn modelId="{68750F31-E5C9-4C44-949B-81263AA749F0}" type="presParOf" srcId="{4AEDEBA8-F189-4501-A780-DBB34E35ECFC}" destId="{7C58C500-B597-4F92-9C26-627586557E05}" srcOrd="0" destOrd="0" presId="urn:microsoft.com/office/officeart/2005/8/layout/vList2"/>
    <dgm:cxn modelId="{6EA4023A-B9F3-46B9-AD18-49E8C47F907C}" type="presParOf" srcId="{4AEDEBA8-F189-4501-A780-DBB34E35ECFC}" destId="{C161A6AE-2531-4CFC-BC8E-EC49F9E4D829}" srcOrd="1" destOrd="0" presId="urn:microsoft.com/office/officeart/2005/8/layout/vList2"/>
    <dgm:cxn modelId="{25FAB0C1-8D31-446F-8F69-0389CAC1544C}" type="presParOf" srcId="{4AEDEBA8-F189-4501-A780-DBB34E35ECFC}" destId="{BDDC8117-6DD5-44BB-8B5F-CA7F6920416B}" srcOrd="2" destOrd="0" presId="urn:microsoft.com/office/officeart/2005/8/layout/vList2"/>
    <dgm:cxn modelId="{464D7688-36F0-471A-85A7-8461584EEDC7}" type="presParOf" srcId="{4AEDEBA8-F189-4501-A780-DBB34E35ECFC}" destId="{8C0DBADA-26AD-4922-BE9F-5E103D53C341}" srcOrd="3" destOrd="0" presId="urn:microsoft.com/office/officeart/2005/8/layout/vList2"/>
    <dgm:cxn modelId="{F2557077-D25B-4A4B-B2CC-02BE00C40576}" type="presParOf" srcId="{4AEDEBA8-F189-4501-A780-DBB34E35ECFC}" destId="{B8A61A92-E39C-4147-8F18-BF23D8ACB314}" srcOrd="4" destOrd="0" presId="urn:microsoft.com/office/officeart/2005/8/layout/vList2"/>
    <dgm:cxn modelId="{46FFA3F5-D038-455C-BAE1-13A777DF41AF}" type="presParOf" srcId="{4AEDEBA8-F189-4501-A780-DBB34E35ECFC}" destId="{6748338F-4988-44E3-8E7F-0AEC8250DED4}" srcOrd="5" destOrd="0" presId="urn:microsoft.com/office/officeart/2005/8/layout/vList2"/>
    <dgm:cxn modelId="{113BA11D-F482-4891-BAA1-9BED6A91E75F}" type="presParOf" srcId="{4AEDEBA8-F189-4501-A780-DBB34E35ECFC}" destId="{85E4110E-9DD0-4598-A93D-89DECCABFB96}" srcOrd="6" destOrd="0" presId="urn:microsoft.com/office/officeart/2005/8/layout/vList2"/>
    <dgm:cxn modelId="{B12A6BFF-4EA5-4C12-99D5-6B0B138644E7}" type="presParOf" srcId="{4AEDEBA8-F189-4501-A780-DBB34E35ECFC}" destId="{5B53E2BA-E103-43C0-9718-84AC3A15E348}" srcOrd="7" destOrd="0" presId="urn:microsoft.com/office/officeart/2005/8/layout/vList2"/>
    <dgm:cxn modelId="{66246001-6880-4514-BD4E-D6F0ACF0E82F}" type="presParOf" srcId="{4AEDEBA8-F189-4501-A780-DBB34E35ECFC}" destId="{B3E5966D-D9B7-4D83-A513-55F908338DC3}" srcOrd="8" destOrd="0" presId="urn:microsoft.com/office/officeart/2005/8/layout/vList2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E256C-1493-44BF-A0C3-2A86286C19A0}">
      <dsp:nvSpPr>
        <dsp:cNvPr id="0" name=""/>
        <dsp:cNvSpPr/>
      </dsp:nvSpPr>
      <dsp:spPr>
        <a:xfrm rot="16200000">
          <a:off x="-291833" y="292224"/>
          <a:ext cx="1600200" cy="101575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6595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accent2">
                  <a:lumMod val="75000"/>
                </a:schemeClr>
              </a:solidFill>
            </a:rPr>
            <a:t>Natural waxes</a:t>
          </a:r>
          <a:endParaRPr lang="en-US" sz="1500" kern="1200" dirty="0">
            <a:solidFill>
              <a:schemeClr val="accent2">
                <a:lumMod val="75000"/>
              </a:schemeClr>
            </a:solidFill>
          </a:endParaRPr>
        </a:p>
      </dsp:txBody>
      <dsp:txXfrm rot="5400000">
        <a:off x="392" y="320039"/>
        <a:ext cx="1015751" cy="960120"/>
      </dsp:txXfrm>
    </dsp:sp>
    <dsp:sp modelId="{F85C36AA-BF37-4FF7-9345-D40F759A45FF}">
      <dsp:nvSpPr>
        <dsp:cNvPr id="0" name=""/>
        <dsp:cNvSpPr/>
      </dsp:nvSpPr>
      <dsp:spPr>
        <a:xfrm rot="16200000">
          <a:off x="800100" y="292224"/>
          <a:ext cx="1600200" cy="101575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6595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002060"/>
              </a:solidFill>
            </a:rPr>
            <a:t>Synthetic waxes</a:t>
          </a:r>
          <a:endParaRPr lang="en-US" sz="1500" kern="1200" dirty="0">
            <a:solidFill>
              <a:srgbClr val="002060"/>
            </a:solidFill>
          </a:endParaRPr>
        </a:p>
      </dsp:txBody>
      <dsp:txXfrm rot="5400000">
        <a:off x="1092325" y="320039"/>
        <a:ext cx="1015751" cy="960120"/>
      </dsp:txXfrm>
    </dsp:sp>
    <dsp:sp modelId="{E0D16CC4-60C3-472E-AD21-A2EB5047475B}">
      <dsp:nvSpPr>
        <dsp:cNvPr id="0" name=""/>
        <dsp:cNvSpPr/>
      </dsp:nvSpPr>
      <dsp:spPr>
        <a:xfrm rot="16200000">
          <a:off x="1892033" y="292224"/>
          <a:ext cx="1600200" cy="101575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6595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7030A0"/>
              </a:solidFill>
            </a:rPr>
            <a:t>Additives </a:t>
          </a:r>
          <a:endParaRPr lang="en-US" sz="1500" kern="1200" dirty="0">
            <a:solidFill>
              <a:srgbClr val="7030A0"/>
            </a:solidFill>
          </a:endParaRPr>
        </a:p>
      </dsp:txBody>
      <dsp:txXfrm rot="5400000">
        <a:off x="2184258" y="320039"/>
        <a:ext cx="1015751" cy="960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C59B4-F0F9-4B5A-B318-27DE33FCDBFE}">
      <dsp:nvSpPr>
        <dsp:cNvPr id="0" name=""/>
        <dsp:cNvSpPr/>
      </dsp:nvSpPr>
      <dsp:spPr>
        <a:xfrm>
          <a:off x="1435100" y="0"/>
          <a:ext cx="1015999" cy="1015999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Minerals </a:t>
          </a:r>
          <a:endParaRPr lang="en-US" sz="900" b="0" kern="1200" dirty="0"/>
        </a:p>
      </dsp:txBody>
      <dsp:txXfrm>
        <a:off x="1689100" y="508000"/>
        <a:ext cx="507999" cy="507999"/>
      </dsp:txXfrm>
    </dsp:sp>
    <dsp:sp modelId="{365AF5C1-6264-4F33-874A-DE8DBC29F990}">
      <dsp:nvSpPr>
        <dsp:cNvPr id="0" name=""/>
        <dsp:cNvSpPr/>
      </dsp:nvSpPr>
      <dsp:spPr>
        <a:xfrm>
          <a:off x="927100" y="1015999"/>
          <a:ext cx="1015999" cy="1015999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Insects  </a:t>
          </a:r>
          <a:endParaRPr lang="en-US" sz="900" kern="1200" dirty="0"/>
        </a:p>
      </dsp:txBody>
      <dsp:txXfrm>
        <a:off x="1181100" y="1523999"/>
        <a:ext cx="507999" cy="507999"/>
      </dsp:txXfrm>
    </dsp:sp>
    <dsp:sp modelId="{47EEA8E7-CFFE-41CE-98C8-D0DFB0667A90}">
      <dsp:nvSpPr>
        <dsp:cNvPr id="0" name=""/>
        <dsp:cNvSpPr/>
      </dsp:nvSpPr>
      <dsp:spPr>
        <a:xfrm rot="10800000">
          <a:off x="1435100" y="1015999"/>
          <a:ext cx="1015999" cy="1015999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Plants </a:t>
          </a:r>
          <a:endParaRPr lang="en-US" sz="900" kern="1200" dirty="0"/>
        </a:p>
      </dsp:txBody>
      <dsp:txXfrm rot="10800000">
        <a:off x="1689100" y="1015999"/>
        <a:ext cx="507999" cy="507999"/>
      </dsp:txXfrm>
    </dsp:sp>
    <dsp:sp modelId="{4E49FE66-4421-4A93-B071-E06B3412ECD5}">
      <dsp:nvSpPr>
        <dsp:cNvPr id="0" name=""/>
        <dsp:cNvSpPr/>
      </dsp:nvSpPr>
      <dsp:spPr>
        <a:xfrm>
          <a:off x="1943100" y="1015999"/>
          <a:ext cx="1015999" cy="1015999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Animal</a:t>
          </a:r>
          <a:endParaRPr lang="en-US" sz="900" kern="1200" dirty="0"/>
        </a:p>
      </dsp:txBody>
      <dsp:txXfrm>
        <a:off x="2197100" y="1523999"/>
        <a:ext cx="507999" cy="5079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6EC20-F941-45E9-9CA6-0283B49F1E45}">
      <dsp:nvSpPr>
        <dsp:cNvPr id="0" name=""/>
        <dsp:cNvSpPr/>
      </dsp:nvSpPr>
      <dsp:spPr>
        <a:xfrm>
          <a:off x="0" y="83819"/>
          <a:ext cx="1965960" cy="196596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63DE51-F4E8-4640-81F3-ED7434B78870}">
      <dsp:nvSpPr>
        <dsp:cNvPr id="0" name=""/>
        <dsp:cNvSpPr/>
      </dsp:nvSpPr>
      <dsp:spPr>
        <a:xfrm>
          <a:off x="982980" y="83819"/>
          <a:ext cx="2293619" cy="19659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Mineral</a:t>
          </a:r>
          <a:endParaRPr lang="en-US" sz="2000" b="1" kern="1200" dirty="0"/>
        </a:p>
      </dsp:txBody>
      <dsp:txXfrm>
        <a:off x="982980" y="83819"/>
        <a:ext cx="2293619" cy="417766"/>
      </dsp:txXfrm>
    </dsp:sp>
    <dsp:sp modelId="{89C67FC3-8E89-4E86-AE14-35771A7023EA}">
      <dsp:nvSpPr>
        <dsp:cNvPr id="0" name=""/>
        <dsp:cNvSpPr/>
      </dsp:nvSpPr>
      <dsp:spPr>
        <a:xfrm>
          <a:off x="258032" y="501586"/>
          <a:ext cx="1449895" cy="144989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C25B5B-2E0F-4DC2-92C7-BD16A58FC16C}">
      <dsp:nvSpPr>
        <dsp:cNvPr id="0" name=""/>
        <dsp:cNvSpPr/>
      </dsp:nvSpPr>
      <dsp:spPr>
        <a:xfrm>
          <a:off x="982980" y="501586"/>
          <a:ext cx="2293619" cy="14498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Plant </a:t>
          </a:r>
          <a:endParaRPr lang="en-US" sz="2000" b="1" kern="1200" dirty="0"/>
        </a:p>
      </dsp:txBody>
      <dsp:txXfrm>
        <a:off x="982980" y="501586"/>
        <a:ext cx="2293619" cy="417766"/>
      </dsp:txXfrm>
    </dsp:sp>
    <dsp:sp modelId="{4F36C3C5-1EB6-4DBE-A169-C91839470911}">
      <dsp:nvSpPr>
        <dsp:cNvPr id="0" name=""/>
        <dsp:cNvSpPr/>
      </dsp:nvSpPr>
      <dsp:spPr>
        <a:xfrm>
          <a:off x="516064" y="919352"/>
          <a:ext cx="933831" cy="93383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D4866ED-8BD0-4DAC-962A-1DC16A13D180}">
      <dsp:nvSpPr>
        <dsp:cNvPr id="0" name=""/>
        <dsp:cNvSpPr/>
      </dsp:nvSpPr>
      <dsp:spPr>
        <a:xfrm>
          <a:off x="982980" y="919352"/>
          <a:ext cx="2293619" cy="9338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Insect </a:t>
          </a:r>
          <a:endParaRPr lang="en-US" sz="2000" b="1" kern="1200" dirty="0"/>
        </a:p>
      </dsp:txBody>
      <dsp:txXfrm>
        <a:off x="982980" y="919352"/>
        <a:ext cx="2293619" cy="417766"/>
      </dsp:txXfrm>
    </dsp:sp>
    <dsp:sp modelId="{DA396CC0-AF76-434A-BD18-BC4BE6A82E37}">
      <dsp:nvSpPr>
        <dsp:cNvPr id="0" name=""/>
        <dsp:cNvSpPr/>
      </dsp:nvSpPr>
      <dsp:spPr>
        <a:xfrm>
          <a:off x="774096" y="1337119"/>
          <a:ext cx="417766" cy="41776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8CFC22-D1E0-4783-ACBA-059BA2ADB0A6}">
      <dsp:nvSpPr>
        <dsp:cNvPr id="0" name=""/>
        <dsp:cNvSpPr/>
      </dsp:nvSpPr>
      <dsp:spPr>
        <a:xfrm>
          <a:off x="982980" y="1337119"/>
          <a:ext cx="2293619" cy="4177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Animal </a:t>
          </a:r>
          <a:endParaRPr lang="en-US" sz="2000" b="1" kern="1200" dirty="0"/>
        </a:p>
      </dsp:txBody>
      <dsp:txXfrm>
        <a:off x="982980" y="1337119"/>
        <a:ext cx="2293619" cy="4177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7B55F-F5B7-4B99-8AAF-9E9A55AD4E56}">
      <dsp:nvSpPr>
        <dsp:cNvPr id="0" name=""/>
        <dsp:cNvSpPr/>
      </dsp:nvSpPr>
      <dsp:spPr>
        <a:xfrm>
          <a:off x="115797" y="1551"/>
          <a:ext cx="1218344" cy="609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Processing  </a:t>
          </a:r>
          <a:endParaRPr lang="en-US" sz="1700" kern="1200" dirty="0"/>
        </a:p>
      </dsp:txBody>
      <dsp:txXfrm>
        <a:off x="133639" y="19393"/>
        <a:ext cx="1182660" cy="573488"/>
      </dsp:txXfrm>
    </dsp:sp>
    <dsp:sp modelId="{C717280A-93A1-45A0-A037-FFD97BE4E4F7}">
      <dsp:nvSpPr>
        <dsp:cNvPr id="0" name=""/>
        <dsp:cNvSpPr/>
      </dsp:nvSpPr>
      <dsp:spPr>
        <a:xfrm>
          <a:off x="237632" y="610723"/>
          <a:ext cx="121834" cy="456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6879"/>
              </a:lnTo>
              <a:lnTo>
                <a:pt x="121834" y="4568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D95396-4672-4001-9D9C-36E2CA208D60}">
      <dsp:nvSpPr>
        <dsp:cNvPr id="0" name=""/>
        <dsp:cNvSpPr/>
      </dsp:nvSpPr>
      <dsp:spPr>
        <a:xfrm>
          <a:off x="359466" y="763016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Boxing &amp; Beading</a:t>
          </a:r>
          <a:endParaRPr lang="en-US" sz="1400" kern="1200" dirty="0"/>
        </a:p>
      </dsp:txBody>
      <dsp:txXfrm>
        <a:off x="377308" y="780858"/>
        <a:ext cx="938991" cy="573488"/>
      </dsp:txXfrm>
    </dsp:sp>
    <dsp:sp modelId="{3AF13287-5E26-4159-9CD9-1B4B22827D95}">
      <dsp:nvSpPr>
        <dsp:cNvPr id="0" name=""/>
        <dsp:cNvSpPr/>
      </dsp:nvSpPr>
      <dsp:spPr>
        <a:xfrm>
          <a:off x="237632" y="610723"/>
          <a:ext cx="121834" cy="1218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8344"/>
              </a:lnTo>
              <a:lnTo>
                <a:pt x="121834" y="12183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CA2A7A-8B4A-43B0-8D7D-7D83514C1B6B}">
      <dsp:nvSpPr>
        <dsp:cNvPr id="0" name=""/>
        <dsp:cNvSpPr/>
      </dsp:nvSpPr>
      <dsp:spPr>
        <a:xfrm>
          <a:off x="359466" y="1524481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Sticky </a:t>
          </a:r>
          <a:endParaRPr lang="en-US" sz="1400" kern="1200" dirty="0"/>
        </a:p>
      </dsp:txBody>
      <dsp:txXfrm>
        <a:off x="377308" y="1542323"/>
        <a:ext cx="938991" cy="573488"/>
      </dsp:txXfrm>
    </dsp:sp>
    <dsp:sp modelId="{F1BBA480-D022-46CC-BC61-DFB37B6DCEC9}">
      <dsp:nvSpPr>
        <dsp:cNvPr id="0" name=""/>
        <dsp:cNvSpPr/>
      </dsp:nvSpPr>
      <dsp:spPr>
        <a:xfrm>
          <a:off x="237632" y="610723"/>
          <a:ext cx="121834" cy="1979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9809"/>
              </a:lnTo>
              <a:lnTo>
                <a:pt x="121834" y="19798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22437-FA7A-48A8-ACE8-B2D275E47D2E}">
      <dsp:nvSpPr>
        <dsp:cNvPr id="0" name=""/>
        <dsp:cNvSpPr/>
      </dsp:nvSpPr>
      <dsp:spPr>
        <a:xfrm>
          <a:off x="359466" y="2285946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Utility </a:t>
          </a:r>
          <a:endParaRPr lang="en-US" sz="1400" kern="1200" dirty="0"/>
        </a:p>
      </dsp:txBody>
      <dsp:txXfrm>
        <a:off x="377308" y="2303788"/>
        <a:ext cx="938991" cy="573488"/>
      </dsp:txXfrm>
    </dsp:sp>
    <dsp:sp modelId="{7CA118AB-D652-45D1-B2F0-A9A2D0FF2673}">
      <dsp:nvSpPr>
        <dsp:cNvPr id="0" name=""/>
        <dsp:cNvSpPr/>
      </dsp:nvSpPr>
      <dsp:spPr>
        <a:xfrm>
          <a:off x="237632" y="610723"/>
          <a:ext cx="121834" cy="2741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1274"/>
              </a:lnTo>
              <a:lnTo>
                <a:pt x="121834" y="27412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54BF47-96AE-4700-9CA6-FC4EAA1E6387}">
      <dsp:nvSpPr>
        <dsp:cNvPr id="0" name=""/>
        <dsp:cNvSpPr/>
      </dsp:nvSpPr>
      <dsp:spPr>
        <a:xfrm>
          <a:off x="359466" y="3047411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Carving </a:t>
          </a:r>
          <a:endParaRPr lang="en-US" sz="1400" kern="1200" dirty="0"/>
        </a:p>
      </dsp:txBody>
      <dsp:txXfrm>
        <a:off x="377308" y="3065253"/>
        <a:ext cx="938991" cy="573488"/>
      </dsp:txXfrm>
    </dsp:sp>
    <dsp:sp modelId="{41BD4D68-15FB-4EF4-BAB0-5A3F8B6ECBD8}">
      <dsp:nvSpPr>
        <dsp:cNvPr id="0" name=""/>
        <dsp:cNvSpPr/>
      </dsp:nvSpPr>
      <dsp:spPr>
        <a:xfrm>
          <a:off x="237632" y="610723"/>
          <a:ext cx="121834" cy="35027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2739"/>
              </a:lnTo>
              <a:lnTo>
                <a:pt x="121834" y="35027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5BE26-8900-4E2F-A7B8-8C4A42E1129A}">
      <dsp:nvSpPr>
        <dsp:cNvPr id="0" name=""/>
        <dsp:cNvSpPr/>
      </dsp:nvSpPr>
      <dsp:spPr>
        <a:xfrm>
          <a:off x="359466" y="3808876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Block </a:t>
          </a:r>
          <a:endParaRPr lang="en-US" sz="1400" kern="1200" dirty="0"/>
        </a:p>
      </dsp:txBody>
      <dsp:txXfrm>
        <a:off x="377308" y="3826718"/>
        <a:ext cx="938991" cy="573488"/>
      </dsp:txXfrm>
    </dsp:sp>
    <dsp:sp modelId="{86845A12-76D3-4611-9CF2-9E391BBEA2C0}">
      <dsp:nvSpPr>
        <dsp:cNvPr id="0" name=""/>
        <dsp:cNvSpPr/>
      </dsp:nvSpPr>
      <dsp:spPr>
        <a:xfrm>
          <a:off x="1638727" y="1551"/>
          <a:ext cx="1218344" cy="609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Pattern </a:t>
          </a:r>
          <a:endParaRPr lang="en-US" sz="1700" kern="1200" dirty="0"/>
        </a:p>
      </dsp:txBody>
      <dsp:txXfrm>
        <a:off x="1656569" y="19393"/>
        <a:ext cx="1182660" cy="573488"/>
      </dsp:txXfrm>
    </dsp:sp>
    <dsp:sp modelId="{86B8E547-682F-4AEE-B811-055F5E360865}">
      <dsp:nvSpPr>
        <dsp:cNvPr id="0" name=""/>
        <dsp:cNvSpPr/>
      </dsp:nvSpPr>
      <dsp:spPr>
        <a:xfrm>
          <a:off x="1760562" y="610723"/>
          <a:ext cx="121834" cy="456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6879"/>
              </a:lnTo>
              <a:lnTo>
                <a:pt x="121834" y="4568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4DF581-D73F-4418-AF04-5EDE839CAC3B}">
      <dsp:nvSpPr>
        <dsp:cNvPr id="0" name=""/>
        <dsp:cNvSpPr/>
      </dsp:nvSpPr>
      <dsp:spPr>
        <a:xfrm>
          <a:off x="1882396" y="763016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Inlay casting </a:t>
          </a:r>
          <a:endParaRPr lang="en-US" sz="1400" kern="1200" dirty="0"/>
        </a:p>
      </dsp:txBody>
      <dsp:txXfrm>
        <a:off x="1900238" y="780858"/>
        <a:ext cx="938991" cy="573488"/>
      </dsp:txXfrm>
    </dsp:sp>
    <dsp:sp modelId="{394D03A7-CB44-415F-B2FD-457F861C8F49}">
      <dsp:nvSpPr>
        <dsp:cNvPr id="0" name=""/>
        <dsp:cNvSpPr/>
      </dsp:nvSpPr>
      <dsp:spPr>
        <a:xfrm>
          <a:off x="1760562" y="610723"/>
          <a:ext cx="121834" cy="1218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8344"/>
              </a:lnTo>
              <a:lnTo>
                <a:pt x="121834" y="12183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3460EC-9910-45D8-8021-DB4D5644543A}">
      <dsp:nvSpPr>
        <dsp:cNvPr id="0" name=""/>
        <dsp:cNvSpPr/>
      </dsp:nvSpPr>
      <dsp:spPr>
        <a:xfrm>
          <a:off x="1882396" y="1524481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RPD casting  </a:t>
          </a:r>
          <a:endParaRPr lang="en-US" sz="1400" kern="1200" dirty="0"/>
        </a:p>
      </dsp:txBody>
      <dsp:txXfrm>
        <a:off x="1900238" y="1542323"/>
        <a:ext cx="938991" cy="573488"/>
      </dsp:txXfrm>
    </dsp:sp>
    <dsp:sp modelId="{45B7B069-004E-4360-AA4F-D746E8188DA0}">
      <dsp:nvSpPr>
        <dsp:cNvPr id="0" name=""/>
        <dsp:cNvSpPr/>
      </dsp:nvSpPr>
      <dsp:spPr>
        <a:xfrm>
          <a:off x="1760562" y="610723"/>
          <a:ext cx="121834" cy="1979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9809"/>
              </a:lnTo>
              <a:lnTo>
                <a:pt x="121834" y="19798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6FA551-9894-4CB5-9DFB-E26874CFDDA2}">
      <dsp:nvSpPr>
        <dsp:cNvPr id="0" name=""/>
        <dsp:cNvSpPr/>
      </dsp:nvSpPr>
      <dsp:spPr>
        <a:xfrm>
          <a:off x="1882396" y="2285946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Base plate </a:t>
          </a:r>
          <a:endParaRPr lang="en-US" sz="1400" kern="1200" dirty="0"/>
        </a:p>
      </dsp:txBody>
      <dsp:txXfrm>
        <a:off x="1900238" y="2303788"/>
        <a:ext cx="938991" cy="573488"/>
      </dsp:txXfrm>
    </dsp:sp>
    <dsp:sp modelId="{9E729933-F388-4419-8938-2C86E40454DD}">
      <dsp:nvSpPr>
        <dsp:cNvPr id="0" name=""/>
        <dsp:cNvSpPr/>
      </dsp:nvSpPr>
      <dsp:spPr>
        <a:xfrm>
          <a:off x="3161658" y="1551"/>
          <a:ext cx="1218344" cy="609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Impression </a:t>
          </a:r>
          <a:endParaRPr lang="en-US" sz="1700" kern="1200" dirty="0"/>
        </a:p>
      </dsp:txBody>
      <dsp:txXfrm>
        <a:off x="3179500" y="19393"/>
        <a:ext cx="1182660" cy="573488"/>
      </dsp:txXfrm>
    </dsp:sp>
    <dsp:sp modelId="{3A9C7482-CC1C-4394-891F-A89A3169864C}">
      <dsp:nvSpPr>
        <dsp:cNvPr id="0" name=""/>
        <dsp:cNvSpPr/>
      </dsp:nvSpPr>
      <dsp:spPr>
        <a:xfrm>
          <a:off x="3283492" y="610723"/>
          <a:ext cx="121834" cy="456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6879"/>
              </a:lnTo>
              <a:lnTo>
                <a:pt x="121834" y="4568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F1AF9-5377-4C30-8E8A-6CDEA0DD0567}">
      <dsp:nvSpPr>
        <dsp:cNvPr id="0" name=""/>
        <dsp:cNvSpPr/>
      </dsp:nvSpPr>
      <dsp:spPr>
        <a:xfrm>
          <a:off x="3405327" y="763016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Corrective </a:t>
          </a:r>
          <a:endParaRPr lang="en-US" sz="1400" kern="1200" dirty="0"/>
        </a:p>
      </dsp:txBody>
      <dsp:txXfrm>
        <a:off x="3423169" y="780858"/>
        <a:ext cx="938991" cy="573488"/>
      </dsp:txXfrm>
    </dsp:sp>
    <dsp:sp modelId="{90FB3CE9-E61E-4987-8B25-718F4491F550}">
      <dsp:nvSpPr>
        <dsp:cNvPr id="0" name=""/>
        <dsp:cNvSpPr/>
      </dsp:nvSpPr>
      <dsp:spPr>
        <a:xfrm>
          <a:off x="3283492" y="610723"/>
          <a:ext cx="121834" cy="1218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8344"/>
              </a:lnTo>
              <a:lnTo>
                <a:pt x="121834" y="12183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68241B-B5AA-4DE3-8F93-0C8EE26DC402}">
      <dsp:nvSpPr>
        <dsp:cNvPr id="0" name=""/>
        <dsp:cNvSpPr/>
      </dsp:nvSpPr>
      <dsp:spPr>
        <a:xfrm>
          <a:off x="3405327" y="1524481"/>
          <a:ext cx="974675" cy="609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Bite registration </a:t>
          </a:r>
          <a:endParaRPr lang="en-US" sz="1400" kern="1200" dirty="0"/>
        </a:p>
      </dsp:txBody>
      <dsp:txXfrm>
        <a:off x="3423169" y="1542323"/>
        <a:ext cx="938991" cy="5734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8D99E-7A38-463B-BDB6-3DCA3DE5A3A7}">
      <dsp:nvSpPr>
        <dsp:cNvPr id="0" name=""/>
        <dsp:cNvSpPr/>
      </dsp:nvSpPr>
      <dsp:spPr>
        <a:xfrm>
          <a:off x="1143326" y="330526"/>
          <a:ext cx="2209147" cy="2209147"/>
        </a:xfrm>
        <a:prstGeom prst="blockArc">
          <a:avLst>
            <a:gd name="adj1" fmla="val 5400000"/>
            <a:gd name="adj2" fmla="val 162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F2970-A07E-4646-AFA3-0BF64C044C12}">
      <dsp:nvSpPr>
        <dsp:cNvPr id="0" name=""/>
        <dsp:cNvSpPr/>
      </dsp:nvSpPr>
      <dsp:spPr>
        <a:xfrm>
          <a:off x="1143326" y="330526"/>
          <a:ext cx="2209147" cy="2209147"/>
        </a:xfrm>
        <a:prstGeom prst="blockArc">
          <a:avLst>
            <a:gd name="adj1" fmla="val 16200000"/>
            <a:gd name="adj2" fmla="val 54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2C389-E294-4A45-BA56-D3CCFAB8606A}">
      <dsp:nvSpPr>
        <dsp:cNvPr id="0" name=""/>
        <dsp:cNvSpPr/>
      </dsp:nvSpPr>
      <dsp:spPr>
        <a:xfrm>
          <a:off x="1142998" y="926907"/>
          <a:ext cx="2209802" cy="10163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Insufficient flow</a:t>
          </a:r>
          <a:endParaRPr lang="en-US" sz="2400" kern="1200" dirty="0"/>
        </a:p>
      </dsp:txBody>
      <dsp:txXfrm>
        <a:off x="1466616" y="1075753"/>
        <a:ext cx="1562566" cy="718692"/>
      </dsp:txXfrm>
    </dsp:sp>
    <dsp:sp modelId="{49559564-C002-4576-BF71-2954595C990E}">
      <dsp:nvSpPr>
        <dsp:cNvPr id="0" name=""/>
        <dsp:cNvSpPr/>
      </dsp:nvSpPr>
      <dsp:spPr>
        <a:xfrm>
          <a:off x="1600199" y="404"/>
          <a:ext cx="1295400" cy="7114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Lack of cavity detail.</a:t>
          </a:r>
          <a:endParaRPr lang="en-US" sz="1200" kern="1200" dirty="0"/>
        </a:p>
      </dsp:txBody>
      <dsp:txXfrm>
        <a:off x="1789906" y="104596"/>
        <a:ext cx="915986" cy="503085"/>
      </dsp:txXfrm>
    </dsp:sp>
    <dsp:sp modelId="{025AA428-7554-4E65-AED5-08DC70C0D824}">
      <dsp:nvSpPr>
        <dsp:cNvPr id="0" name=""/>
        <dsp:cNvSpPr/>
      </dsp:nvSpPr>
      <dsp:spPr>
        <a:xfrm>
          <a:off x="1600199" y="2158326"/>
          <a:ext cx="1295400" cy="7114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Excessive stress</a:t>
          </a:r>
          <a:endParaRPr lang="en-US" sz="1200" kern="1200" dirty="0"/>
        </a:p>
      </dsp:txBody>
      <dsp:txXfrm>
        <a:off x="1789906" y="2262518"/>
        <a:ext cx="915986" cy="5030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1DBEFE-5774-4883-95E9-C1B847D6F4CD}">
      <dsp:nvSpPr>
        <dsp:cNvPr id="0" name=""/>
        <dsp:cNvSpPr/>
      </dsp:nvSpPr>
      <dsp:spPr>
        <a:xfrm>
          <a:off x="914402" y="1319055"/>
          <a:ext cx="1828795" cy="13213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Difficultly in compression</a:t>
          </a:r>
          <a:endParaRPr lang="en-US" sz="1700" kern="1200" dirty="0"/>
        </a:p>
      </dsp:txBody>
      <dsp:txXfrm>
        <a:off x="1182223" y="1512556"/>
        <a:ext cx="1293153" cy="934306"/>
      </dsp:txXfrm>
    </dsp:sp>
    <dsp:sp modelId="{A0BBF3F2-5917-4ECB-9411-7BDE2304FC1C}">
      <dsp:nvSpPr>
        <dsp:cNvPr id="0" name=""/>
        <dsp:cNvSpPr/>
      </dsp:nvSpPr>
      <dsp:spPr>
        <a:xfrm rot="16200000">
          <a:off x="1443371" y="700475"/>
          <a:ext cx="770856" cy="3765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0B952AB-6982-41C0-8478-F37E0D96DB92}">
      <dsp:nvSpPr>
        <dsp:cNvPr id="0" name=""/>
        <dsp:cNvSpPr/>
      </dsp:nvSpPr>
      <dsp:spPr>
        <a:xfrm>
          <a:off x="1201178" y="1236"/>
          <a:ext cx="1255242" cy="1004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Excessive flow </a:t>
          </a:r>
          <a:endParaRPr lang="en-US" sz="1900" kern="1200" dirty="0"/>
        </a:p>
      </dsp:txBody>
      <dsp:txXfrm>
        <a:off x="1230590" y="30648"/>
        <a:ext cx="1196418" cy="9453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A88BC-E686-4B30-B66B-FE5F35A57CE2}">
      <dsp:nvSpPr>
        <dsp:cNvPr id="0" name=""/>
        <dsp:cNvSpPr/>
      </dsp:nvSpPr>
      <dsp:spPr>
        <a:xfrm>
          <a:off x="605789" y="0"/>
          <a:ext cx="6865620" cy="4572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011E2-CB09-45A6-9EEE-E691B978CD87}">
      <dsp:nvSpPr>
        <dsp:cNvPr id="0" name=""/>
        <dsp:cNvSpPr/>
      </dsp:nvSpPr>
      <dsp:spPr>
        <a:xfrm>
          <a:off x="3549" y="1371599"/>
          <a:ext cx="1551942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Wax should be twirled over flame &amp; then remove</a:t>
          </a:r>
          <a:endParaRPr lang="en-US" sz="1700" kern="1200" dirty="0"/>
        </a:p>
      </dsp:txBody>
      <dsp:txXfrm>
        <a:off x="79309" y="1447359"/>
        <a:ext cx="1400422" cy="1677280"/>
      </dsp:txXfrm>
    </dsp:sp>
    <dsp:sp modelId="{6EA4946E-227D-4FDE-ACBF-394F26A77D0A}">
      <dsp:nvSpPr>
        <dsp:cNvPr id="0" name=""/>
        <dsp:cNvSpPr/>
      </dsp:nvSpPr>
      <dsp:spPr>
        <a:xfrm>
          <a:off x="1633089" y="1371599"/>
          <a:ext cx="1551942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Process repeated until wax is uniform throughout.</a:t>
          </a:r>
          <a:endParaRPr lang="en-US" sz="1700" kern="1200" dirty="0"/>
        </a:p>
      </dsp:txBody>
      <dsp:txXfrm>
        <a:off x="1708849" y="1447359"/>
        <a:ext cx="1400422" cy="1677280"/>
      </dsp:txXfrm>
    </dsp:sp>
    <dsp:sp modelId="{2C995DA8-B8AA-4117-A117-87F49F8245CC}">
      <dsp:nvSpPr>
        <dsp:cNvPr id="0" name=""/>
        <dsp:cNvSpPr/>
      </dsp:nvSpPr>
      <dsp:spPr>
        <a:xfrm>
          <a:off x="3262628" y="1371599"/>
          <a:ext cx="1551942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Kneaded together &amp; shaped to prepared cavity. </a:t>
          </a:r>
          <a:endParaRPr lang="en-US" sz="1700" kern="1200" dirty="0"/>
        </a:p>
      </dsp:txBody>
      <dsp:txXfrm>
        <a:off x="3338388" y="1447359"/>
        <a:ext cx="1400422" cy="1677280"/>
      </dsp:txXfrm>
    </dsp:sp>
    <dsp:sp modelId="{D9409E89-86A6-458F-BDD8-055343B2C8DB}">
      <dsp:nvSpPr>
        <dsp:cNvPr id="0" name=""/>
        <dsp:cNvSpPr/>
      </dsp:nvSpPr>
      <dsp:spPr>
        <a:xfrm>
          <a:off x="4892168" y="1371599"/>
          <a:ext cx="1551942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Pressure applied.</a:t>
          </a:r>
          <a:endParaRPr lang="en-US" sz="1700" kern="1200" dirty="0"/>
        </a:p>
      </dsp:txBody>
      <dsp:txXfrm>
        <a:off x="4967928" y="1447359"/>
        <a:ext cx="1400422" cy="1677280"/>
      </dsp:txXfrm>
    </dsp:sp>
    <dsp:sp modelId="{C772F314-9F0D-479E-BFB0-4734895C3A7C}">
      <dsp:nvSpPr>
        <dsp:cNvPr id="0" name=""/>
        <dsp:cNvSpPr/>
      </dsp:nvSpPr>
      <dsp:spPr>
        <a:xfrm>
          <a:off x="6521707" y="1371599"/>
          <a:ext cx="1551942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Carefully removed.</a:t>
          </a:r>
          <a:endParaRPr lang="en-US" sz="1700" kern="1200" dirty="0"/>
        </a:p>
      </dsp:txBody>
      <dsp:txXfrm>
        <a:off x="6597467" y="1447359"/>
        <a:ext cx="1400422" cy="16772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557BE-E21A-45F9-B53D-2A3BB9725262}">
      <dsp:nvSpPr>
        <dsp:cNvPr id="0" name=""/>
        <dsp:cNvSpPr/>
      </dsp:nvSpPr>
      <dsp:spPr>
        <a:xfrm>
          <a:off x="0" y="126999"/>
          <a:ext cx="6096000" cy="380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10036-5FDD-4A7D-84D0-B34DB4A7A0B7}">
      <dsp:nvSpPr>
        <dsp:cNvPr id="0" name=""/>
        <dsp:cNvSpPr/>
      </dsp:nvSpPr>
      <dsp:spPr>
        <a:xfrm>
          <a:off x="600456" y="2960116"/>
          <a:ext cx="140208" cy="14020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59CCF2-9C99-4368-B706-EBE5672D8D35}">
      <dsp:nvSpPr>
        <dsp:cNvPr id="0" name=""/>
        <dsp:cNvSpPr/>
      </dsp:nvSpPr>
      <dsp:spPr>
        <a:xfrm>
          <a:off x="478536" y="3030220"/>
          <a:ext cx="1426462" cy="9067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3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00"/>
              </a:solidFill>
            </a:rPr>
            <a:t>Die lubricated.</a:t>
          </a:r>
          <a:endParaRPr lang="en-US" sz="1800" kern="1200" dirty="0">
            <a:solidFill>
              <a:srgbClr val="FFFF00"/>
            </a:solidFill>
          </a:endParaRPr>
        </a:p>
      </dsp:txBody>
      <dsp:txXfrm>
        <a:off x="478536" y="3030220"/>
        <a:ext cx="1426462" cy="906779"/>
      </dsp:txXfrm>
    </dsp:sp>
    <dsp:sp modelId="{CD3FF77D-D0EA-4E52-BA1C-79C7C74C7358}">
      <dsp:nvSpPr>
        <dsp:cNvPr id="0" name=""/>
        <dsp:cNvSpPr/>
      </dsp:nvSpPr>
      <dsp:spPr>
        <a:xfrm>
          <a:off x="1591056" y="2073909"/>
          <a:ext cx="243840" cy="2438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45E784-DC98-43D3-A8A6-D0B2B586FD91}">
      <dsp:nvSpPr>
        <dsp:cNvPr id="0" name=""/>
        <dsp:cNvSpPr/>
      </dsp:nvSpPr>
      <dsp:spPr>
        <a:xfrm>
          <a:off x="1712976" y="2195829"/>
          <a:ext cx="1280160" cy="174117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206" tIns="0" rIns="0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00"/>
              </a:solidFill>
            </a:rPr>
            <a:t>Melted wax is added in layers.</a:t>
          </a:r>
          <a:endParaRPr lang="en-US" sz="2100" kern="1200" dirty="0">
            <a:solidFill>
              <a:srgbClr val="FFFF00"/>
            </a:solidFill>
          </a:endParaRPr>
        </a:p>
      </dsp:txBody>
      <dsp:txXfrm>
        <a:off x="1712976" y="2195829"/>
        <a:ext cx="1280160" cy="1741170"/>
      </dsp:txXfrm>
    </dsp:sp>
    <dsp:sp modelId="{BAE8DD17-2969-4197-9A43-B99424F25BF4}">
      <dsp:nvSpPr>
        <dsp:cNvPr id="0" name=""/>
        <dsp:cNvSpPr/>
      </dsp:nvSpPr>
      <dsp:spPr>
        <a:xfrm>
          <a:off x="2855976" y="1420875"/>
          <a:ext cx="323088" cy="3230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BD5C5F-29DD-4F7F-A7FB-2D65E6AC680C}">
      <dsp:nvSpPr>
        <dsp:cNvPr id="0" name=""/>
        <dsp:cNvSpPr/>
      </dsp:nvSpPr>
      <dsp:spPr>
        <a:xfrm>
          <a:off x="3017520" y="1582419"/>
          <a:ext cx="1280160" cy="235458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198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00"/>
              </a:solidFill>
            </a:rPr>
            <a:t>Cavity is overfilled &amp; carved.</a:t>
          </a:r>
          <a:endParaRPr lang="en-US" sz="2100" kern="1200" dirty="0">
            <a:solidFill>
              <a:srgbClr val="FFFF00"/>
            </a:solidFill>
          </a:endParaRPr>
        </a:p>
      </dsp:txBody>
      <dsp:txXfrm>
        <a:off x="3017520" y="1582419"/>
        <a:ext cx="1280160" cy="2354580"/>
      </dsp:txXfrm>
    </dsp:sp>
    <dsp:sp modelId="{6BD8DC4C-27DB-41C0-90BF-1F73489542C3}">
      <dsp:nvSpPr>
        <dsp:cNvPr id="0" name=""/>
        <dsp:cNvSpPr/>
      </dsp:nvSpPr>
      <dsp:spPr>
        <a:xfrm>
          <a:off x="4233672" y="988821"/>
          <a:ext cx="432816" cy="4328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F20F6F-0C2B-4DF5-89CF-9C1D461755C6}">
      <dsp:nvSpPr>
        <dsp:cNvPr id="0" name=""/>
        <dsp:cNvSpPr/>
      </dsp:nvSpPr>
      <dsp:spPr>
        <a:xfrm>
          <a:off x="4450080" y="1205229"/>
          <a:ext cx="1280160" cy="273177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340" tIns="0" rIns="0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FFFF00"/>
              </a:solidFill>
            </a:rPr>
            <a:t>Final finishing with fine cloth toward the margins.</a:t>
          </a:r>
          <a:endParaRPr lang="en-US" sz="2100" kern="1200" dirty="0">
            <a:solidFill>
              <a:srgbClr val="FFFF00"/>
            </a:solidFill>
          </a:endParaRPr>
        </a:p>
      </dsp:txBody>
      <dsp:txXfrm>
        <a:off x="4450080" y="1205229"/>
        <a:ext cx="1280160" cy="2731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1E4052C9-87A8-4533-BABC-745DF720305E}" type="datetime1">
              <a:rPr lang="en-US"/>
              <a:pPr/>
              <a:t>8/24/2015</a:t>
            </a:fld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4895D6CB-C216-44D7-B2DF-F75FF0DD62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8721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8BA95183-9ECC-4A33-82A7-6E9BC3DBABA8}" type="datetime1">
              <a:rPr lang="en-US"/>
              <a:pPr/>
              <a:t>8/24/2015</a:t>
            </a:fld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647CE1F4-74CC-450F-9305-0874A922BC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896353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 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fld id="{D9E1A110-D71A-477D-B9BB-297DF26E1439}" type="slidenum">
              <a:rPr lang="en-US">
                <a:solidFill>
                  <a:prstClr val="black"/>
                </a:solidFill>
                <a:latin typeface="Calibri" pitchFamily="34" charset="0"/>
              </a:rPr>
              <a:pPr/>
              <a:t>6</a:t>
            </a:fld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D4DDF2E-4D0E-45C3-9F9B-4F04594B141E}" type="datetime1">
              <a:rPr lang="en-US"/>
              <a:pPr/>
              <a:t>8/24/2015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0EEA34-DB5A-40B5-B0CD-10D79B53958F}" type="slidenum">
              <a:rPr lang="en-US"/>
              <a:pPr/>
              <a:t>19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D18926A-6E69-4BB4-9002-BB0B2C996A51}" type="datetime1">
              <a:rPr lang="en-US"/>
              <a:pPr/>
              <a:t>8/24/2015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D1F6EC-AA55-4B90-BA58-8033740C3D21}" type="slidenum">
              <a:rPr lang="en-US"/>
              <a:pPr/>
              <a:t>20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445DB04-F27A-415A-B1AF-1DAE2B8F025F}" type="datetime1">
              <a:rPr lang="en-US"/>
              <a:pPr/>
              <a:t>8/24/2015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AC062-0706-40EA-9F2E-49045F0DC8C2}" type="slidenum">
              <a:rPr lang="en-US"/>
              <a:pPr/>
              <a:t>21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  HELLO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D182E55-2669-474F-BACF-EFB9EBDB7D0C}" type="datetime1">
              <a:rPr lang="en-US"/>
              <a:pPr/>
              <a:t>8/24/2015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1B9144-0C74-435C-BF25-7D5C10A5F80D}" type="slidenum">
              <a:rPr lang="en-US"/>
              <a:pPr/>
              <a:t>28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1AFA7F5-EB86-40CE-B26E-320F5A1B8A32}" type="datetime1">
              <a:rPr lang="en-US"/>
              <a:pPr/>
              <a:t>8/24/2015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15B35-6C2E-4AC7-9D47-C9132745A43D}" type="slidenum">
              <a:rPr lang="en-US"/>
              <a:pPr/>
              <a:t>40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476C5CA-9D86-4CAF-BB34-FD31DF28DCF4}" type="datetime1">
              <a:rPr lang="en-US"/>
              <a:pPr/>
              <a:t>8/24/2015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71787-71F2-4D4A-8695-5BC4A695D4CB}" type="slidenum">
              <a:rPr lang="en-US"/>
              <a:pPr/>
              <a:t>51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91C3F96-8983-4D94-800B-E927A4DB0F47}" type="datetime1">
              <a:rPr lang="en-US"/>
              <a:pPr/>
              <a:t>8/24/2015</a:t>
            </a:fld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D02280-BBB0-43B9-8F66-FABFA03BFADC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BB118B-64E9-4709-A91B-DC0AE04CA109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F085D-53B4-4CE0-8461-8E15DAEABE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176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D42586-8298-4FE1-AFE5-FAB936F33D60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2A3AF-66D8-468D-A8A1-A4B1F334CF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0312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4DCDA-B535-4738-9FB4-F52B46ADA5B4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EB4A9-A08F-485F-BF1F-FB5BD5D0EDCF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516009"/>
      </p:ext>
    </p:extLst>
  </p:cSld>
  <p:clrMapOvr>
    <a:masterClrMapping/>
  </p:clrMapOvr>
  <p:transition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118B-64E9-4709-A91B-DC0AE04CA109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F085D-53B4-4CE0-8461-8E15DAEAB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D4CA-977D-4EB1-BA25-441C82C02C2A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1C2CE-03B6-4149-AE74-80FA819166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621-9641-447A-A6A1-66F0F206060B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F0CA4-394F-4BAB-AECC-D2DA2E4BE3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121E-1801-404A-A999-12CD8924FD72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E62A-3FAD-4498-BD80-C151E70278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0C0E-E6CE-4BBC-83FC-7478958CBFED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BFDEC-6DFA-47D9-930A-F786C9C1B2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DA6A-207D-46B6-A116-AF515E725494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020C-D96B-4936-B8A6-0AD9092456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A655-0CBC-49F9-A953-FEC0EE1108A2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4E42D-F8FD-4ED3-BD40-A5BC14891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C362-37D2-4E50-A2DD-FC9FF2511272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15CC-4572-4B79-96D4-5BB7A2F74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588F3-7CDD-4183-8208-DF0BDA3F68AC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D58E-ECA5-4694-916E-47E203FFF69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75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75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B5FBE-DD39-4C1C-A833-66210F246438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97B3F-E10A-42E2-94F2-20829F77E1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19821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2586-8298-4FE1-AFE5-FAB936F33D60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2A3AF-66D8-468D-A8A1-A4B1F334C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B5FBE-DD39-4C1C-A833-66210F246438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97B3F-E10A-42E2-94F2-20829F77E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EF9CB4-9FAC-4635-8122-C1C0C18E801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E83920-8848-4F87-A9E0-9C7D642EC81D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3B394-2164-4147-818E-447C2471939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CAC5A-8823-4074-9428-BB3B6BE7E358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5BC261-CE87-41D8-8DFA-FA32468BACC9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C90E1-428F-466F-A0EB-D52822637EF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B41F03-0518-4416-92F0-6341D0959C2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0CDD-04C8-4A89-A4E8-71E5E87BFD9B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A0F237-A556-44FF-B5FF-EB96C02F49D2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D20E5-9FC1-4D35-8097-3499B311C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AF4D38-6A27-4E9F-A4AF-8BED38A53B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559F6-AAFE-4B90-8FC9-7290A5A96286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F07FF2-E241-446C-A790-B2242FF6F7EF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E9D63-347A-4E79-86B4-5AF58BCCD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08D4FA-2272-4A07-9909-71F01EAAA3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EFADA9-5554-44B3-AC25-DBF61145FAC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EC9A14-44AD-4A04-B687-1BE6BCE25BE8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DEB81-619A-4945-BC7C-01C5A5DDD0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77199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4D7E25-DCCF-47BE-929F-6142F3DE81E1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A2D3C-B6E7-4EB3-81D2-74513C27346A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8FB48D-7598-46B3-AE29-8D08AA643646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6AB19-A834-44AA-B4A9-A0EE0F600DE9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84DCDA-B535-4738-9FB4-F52B46ADA5B4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EB4A9-A08F-485F-BF1F-FB5BD5D0EDCF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BEF9CB4-9FAC-4635-8122-C1C0C18E801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0E83920-8848-4F87-A9E0-9C7D642EC81D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3B394-2164-4147-818E-447C2471939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CAC5A-8823-4074-9428-BB3B6BE7E358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65BC261-CE87-41D8-8DFA-FA32468BACC9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CEC90E1-428F-466F-A0EB-D52822637EF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B41F03-0518-4416-92F0-6341D0959C2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0CDD-04C8-4A89-A4E8-71E5E87BFD9B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A0F237-A556-44FF-B5FF-EB96C02F49D2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D20E5-9FC1-4D35-8097-3499B311C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AF4D38-6A27-4E9F-A4AF-8BED38A53B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559F6-AAFE-4B90-8FC9-7290A5A96286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F07FF2-E241-446C-A790-B2242FF6F7EF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E9D63-347A-4E79-86B4-5AF58BCCD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1D8EEE-DBA7-4FD2-BB51-0CCE1B14548C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3F712-7094-42D2-8C08-1C962737FC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21874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08D4FA-2272-4A07-9909-71F01EAAA3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DEFADA9-5554-44B3-AC25-DBF61145FAC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4D7E25-DCCF-47BE-929F-6142F3DE81E1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A2D3C-B6E7-4EB3-81D2-74513C27346A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8FB48D-7598-46B3-AE29-8D08AA643646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6AB19-A834-44AA-B4A9-A0EE0F600DE9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84DCDA-B535-4738-9FB4-F52B46ADA5B4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4EEB4A9-A08F-485F-BF1F-FB5BD5D0EDCF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BEF9CB4-9FAC-4635-8122-C1C0C18E801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0E83920-8848-4F87-A9E0-9C7D642EC81D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3A3B394-2164-4147-818E-447C2471939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4CCAC5A-8823-4074-9428-BB3B6BE7E358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65BC261-CE87-41D8-8DFA-FA32468BACC9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CEC90E1-428F-466F-A0EB-D52822637EF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B41F03-0518-4416-92F0-6341D0959C2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29E0CDD-04C8-4A89-A4E8-71E5E87BFD9B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0A0F237-A556-44FF-B5FF-EB96C02F49D2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63D20E5-9FC1-4D35-8097-3499B311C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6AF4D38-6A27-4E9F-A4AF-8BED38A53B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6559F6-AAFE-4B90-8FC9-7290A5A96286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579300-3F1F-4878-BBB9-7D5FD72E03B2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E016E-AA19-46BA-B787-649392B2FF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131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AF07FF2-E241-446C-A790-B2242FF6F7EF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82E9D63-347A-4E79-86B4-5AF58BCCD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EF08D4FA-2272-4A07-9909-71F01EAAA3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DEFADA9-5554-44B3-AC25-DBF61145FAC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84D7E25-DCCF-47BE-929F-6142F3DE81E1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9CA2D3C-B6E7-4EB3-81D2-74513C27346A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8FB48D-7598-46B3-AE29-8D08AA643646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826AB19-A834-44AA-B4A9-A0EE0F600DE9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F84DCDA-B535-4738-9FB4-F52B46ADA5B4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4EEB4A9-A08F-485F-BF1F-FB5BD5D0EDCF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BEF9CB4-9FAC-4635-8122-C1C0C18E801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E83920-8848-4F87-A9E0-9C7D642EC81D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3A3B394-2164-4147-818E-447C2471939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4CCAC5A-8823-4074-9428-BB3B6BE7E358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65BC261-CE87-41D8-8DFA-FA32468BACC9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CEC90E1-428F-466F-A0EB-D52822637EF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B41F03-0518-4416-92F0-6341D0959C2C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29E0CDD-04C8-4A89-A4E8-71E5E87BFD9B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0A0F237-A556-44FF-B5FF-EB96C02F49D2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63D20E5-9FC1-4D35-8097-3499B311C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C56F6B-FCF9-4479-8FD9-08B7653B6311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E7C57-F750-41D3-8EA6-BC17FA4A3B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03752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6AF4D38-6A27-4E9F-A4AF-8BED38A53B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6559F6-AAFE-4B90-8FC9-7290A5A96286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AF07FF2-E241-446C-A790-B2242FF6F7EF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82E9D63-347A-4E79-86B4-5AF58BCCDA51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F08D4FA-2272-4A07-9909-71F01EAAA3B5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DEFADA9-5554-44B3-AC25-DBF61145FAC7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>
              <a:defRPr/>
            </a:pPr>
            <a:fld id="{984D7E25-DCCF-47BE-929F-6142F3DE81E1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>
              <a:defRPr/>
            </a:pPr>
            <a:fld id="{F9CA2D3C-B6E7-4EB3-81D2-74513C27346A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8FB48D-7598-46B3-AE29-8D08AA643646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826AB19-A834-44AA-B4A9-A0EE0F600DE9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F84DCDA-B535-4738-9FB4-F52B46ADA5B4}" type="datetimeFigureOut">
              <a:rPr lang="en-US" smtClean="0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4EEB4A9-A08F-485F-BF1F-FB5BD5D0EDCF}" type="slidenum">
              <a:rPr lang="en-US" smtClean="0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DCA01F-63F4-4D48-B83C-A658455EBFD0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D7A41-29D7-49C6-A30F-B6D58F4DD0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3009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27A179-D3FC-4B75-A83E-F83598888FA2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A67EE-916D-48CD-90C7-18993B8E1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0569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169418-23FB-40B1-A470-48174FE46D67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D7DD6-B9EE-49ED-BE02-CF588F8500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6943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3A0102-1069-4066-A5F8-BA0B9E654B89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1A131-A333-401B-922A-529AEADB0F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690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DED4CA-977D-4EB1-BA25-441C82C02C2A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1C2CE-03B6-4149-AE74-80FA819166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4121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8357A9-F91C-4BEB-816F-C6FC957CB637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1670A-F277-4FC9-9808-35C1201248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4983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7DC93C-5927-4955-99C2-C411033783E7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3A404-E5FC-4F92-9875-44D8A7D86E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0430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67A4F-D125-4BB8-99C1-9B9BCA5F6764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7915A-8B08-4211-84A6-8543C94D84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5026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DE49E3-FEFF-4D5A-96B9-38C2E16C2C52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C4400-6B0E-4456-B374-4CB4A0B9DF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0605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28866-7FAF-43C7-8096-F87DFE5F74AF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2E282-AA12-4637-B29A-35494CDA53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63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552DA0-F90D-479E-88FA-87181ED58C1A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533FA3-D383-4775-9766-E43CDA48B4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7405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B91562-ABBC-4B2B-B90B-3A5AB88AECCC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F0946-4B18-4CAE-AD62-017E0C5849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36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FB07DA-AFFC-491B-98C7-E7506DC9E59E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8D9F8-8CD1-4A9A-B267-6A1D1ECC40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2936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93C038-38B1-4F88-8116-24F9B27BC77C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4F032-75C6-456B-8055-B5F8B8A8D2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8329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A0BA5C-9AA1-4CAA-9C42-B60B212243DB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293DB5-6CDF-4B72-80F4-90108FF1B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373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C01621-9641-447A-A6A1-66F0F206060B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F0CA4-394F-4BAB-AECC-D2DA2E4BE3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8989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2D6D8-ADAD-4BA2-AE7C-365D9B425773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B7DC5-006A-4F87-8C6A-AB59778345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8347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369AFD-3C6B-4430-8D63-584C8ECF3136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D55F4-0773-4B0B-B054-025FF5D6B7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9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556BF6-5875-4A70-96B4-0294A0AB3CFB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E9F3A-4FBF-40C8-A897-8F97E943D6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7829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85058E-737C-46A5-B1FD-8E102930CBAE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62E6B-E643-4AF5-98EF-805B79A00C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8735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9D8357-F32C-4E60-8CAB-E58C02DC2456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8EFD-0B04-4BBC-B59C-FF292C47E4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0980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2C72E9-ADD1-4602-9DB7-3BED592EE19E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FF0A1-0156-47E3-A069-BCFD0F2A05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1277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EA8185-E6F3-4869-AD47-ACC5BBE0C15F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349EF-54E2-463B-B2F7-AFED474E57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462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4B6400-5A00-4042-8236-6370665F8FBA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FCF89-859D-40E2-9043-C94AF7AFBC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48267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33EF2A-5433-459D-A6BF-7AB67A72C4C6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45D01-6A97-433D-AF98-730E98A0B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87886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36F468-72A5-4B23-9CB1-56B8A8884910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509AF-9A96-4119-8ECF-B8EC16BFF8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216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B9121E-1801-404A-A999-12CD8924FD72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AE62A-3FAD-4498-BD80-C151E70278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14181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1877F3-E2EB-446A-BF68-C5C119A3AF89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CCA7D-21FE-46FE-9171-10FDC9881C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318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B2D39C-E350-49DF-98C7-0CDA2768DA0A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06FB1-B3E0-43A2-A587-3434EC9A1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0675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038D1E-46B7-456B-9214-9F5822F6AC17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520AF-3894-436C-B339-C607971493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8680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8932EC-1F72-463F-B5C4-12A770D6FECF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9F11E-2E44-4711-9853-684FA6D132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4784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9525EC-C010-4741-A58D-540F95603A27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3D936-B742-4E81-B766-C243B1E3B7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5027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2C0A6F-327F-4A2C-9634-70EF68FF0861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45E8D-3B2C-4B66-8675-167A88B6F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70372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199CF5-3436-4122-A065-6C06659288F4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53A74-1C48-41D5-B562-1120F97D1B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7976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635E7C-BC4A-47CB-9DEF-F00344D22F18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EC7FE-0F86-4F59-8AEC-E1F5713A5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6126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4F238B-1C85-45D6-9608-297FFD1D11D3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CC25F-62E6-478C-A356-CD5D7FCA92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58406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A4C55A-9E08-407D-80A5-AD13158AA2D4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41BCEE-7968-4648-B3CC-42E26EE2D6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774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300C0E-E6CE-4BBC-83FC-7478958CBFED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BFDEC-6DFA-47D9-930A-F786C9C1B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86103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82F21E-3CBD-414E-9348-4C32C725BBD8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95941-B5A3-426E-A1FC-63075F221E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53683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6A94CD-5C12-4A38-8E90-99A36FB1A3E1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95F3B-0070-48EC-AACF-AE563BB202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8812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23C57E-2025-4F36-9502-F52C9876790D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5562A-11ED-4B12-A991-9C35737059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8894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353421-CD04-4212-B406-4D2094A2A044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52C06-4DA6-45E3-977D-0D8FD275C7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54004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925F9E-8C52-4003-B677-7DE77ED3783E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55D30-1AC2-4EC5-85B1-14573DE6F0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2018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8B3011-EE53-4860-9FB7-7B3A9C381B7F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A5ABB-7693-4371-AFE6-DB820EB411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66869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DAC5B-312F-4B2F-929A-54A56E66EC07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734AC-6CCB-420E-8801-D861328C8C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3372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463904-1E8C-4F05-95F6-DE822BAB3C04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31B50-50C4-4312-8835-BE05DB5210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40672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436320-2FC1-4728-81A4-58387865C270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6028F-0DE4-4C63-ADB1-0F8AD76643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64460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82B7F7-1810-4F1C-95FD-415FF43DD4F5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6F3EA-D329-4286-BA4C-B398730DAF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384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DDDA6A-207D-46B6-A116-AF515E725494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1020C-D96B-4936-B8A6-0AD9092456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96881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4B0EBF-5B16-4D81-9307-9BF0CDC832AC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659C-6227-432E-8661-F141E22FC5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0194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49EBE5-22F3-4CF3-BB40-4603DC9BB648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E9058-E7F0-4267-8581-8B2B7C7BA3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6022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B59DBE-114E-4DC2-A6E1-87B38E0233D2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16601-C867-4108-B889-25364A865F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92225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BB1E93-5172-4EC0-94EE-7A15B4A21FC2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51CA7-F4F7-47A6-BE66-D8ABD11DEA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89592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4A01CF-9FB4-473C-A038-A7EDAED3260C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FD299-86B2-4C59-948B-01E70F80A0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7223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41B887-7323-4788-9880-05DD10D3491C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B49CA-DD58-42A2-8376-64C7B10D12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28313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C87226-FE3C-42B9-8401-58C191A69BFB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8A678-64F0-41EB-9D02-42AB4A79A2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0642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21A853-2845-402A-BD32-3255E2D44794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F582E-7A71-4FC2-92C2-B13615E1E1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5288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68D7D0-3077-4944-928A-91FBEE99E995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43611-A4DD-4F75-9689-C9DC92EE12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86096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C4BEB8-C164-492E-93B0-EEB9AA738EDD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E20E9-0ECA-4CAB-8076-B805321F56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961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42A655-0CBC-49F9-A953-FEC0EE1108A2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4E42D-F8FD-4ED3-BD40-A5BC148911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98357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A445FC-031C-4BD2-AC25-3B2F455E865F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6B8E3-FDDB-4BEC-82F8-86B5DB451F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51475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7297A9-AB2E-48E5-BD62-D12DF7849D9F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067AB-602F-42DA-89E4-1A8082E9ED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5827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E27662-BBCD-4663-A67D-C8BFDF5D27D8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F5378-DE8B-4F9C-86B4-B9DD2FE9A9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37427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C1ED0-BB41-4C47-A24D-EC9501EE3825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35255-389A-4A2D-AE3B-A834D47CE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79539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E3ADB9-560A-4A7B-A9FF-6666DC38537A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2358D-A505-4262-A8DA-E4DE28636B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31444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1AABA1-CC45-4B22-BD13-6392579C6408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51EC0-2EBE-48A1-AAF2-78C0457358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59276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4DF97A-74B5-4E2F-81DB-AF413A02F3F6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BB1DF-984C-44D5-86F1-9072F38874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00129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53FE44-CE8F-42C4-A6FD-ADD7AF405979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BBF3B-ED60-456E-BF82-F91DF0DED3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57355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A16469-C656-4740-9439-34E9D678A8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77082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367DD6-99AA-4341-A819-0B81CF9CEB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426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CBC362-37D2-4E50-A2DD-FC9FF2511272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15CC-4572-4B79-96D4-5BB7A2F74A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09581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FB28EF-1B19-4A2F-A742-0ADED2A0B4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37417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A1D178-E12E-4CB2-A899-3BF0EDAB89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24474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936C67-4452-45B3-8122-7F020B5D31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90806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801553-497C-4F6A-9CD9-F280C5B87B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49916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704D48-343D-4D52-AF00-538726E786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79323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CA3BED-EF68-449C-8507-21A7B657E5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8791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2AF5F5-E8A4-407A-94AB-BA45DDC954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37861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E0B974-08BD-4A57-ACC5-4A665852CB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54293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EBB680B-A9CD-418A-A809-90113663B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49703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04800" y="6305550"/>
            <a:ext cx="60960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7FF4A5-B8D6-4DA3-B397-F22422161F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764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B588F3-7CDD-4183-8208-DF0BDA3F68AC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CD58E-ECA5-4694-916E-47E203FFF6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18995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aseline="0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F9CB4-9FAC-4635-8122-C1C0C18E801C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83920-8848-4F87-A9E0-9C7D642EC81D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048280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3B394-2164-4147-818E-447C24719395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CAC5A-8823-4074-9428-BB3B6BE7E358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5587760"/>
      </p:ext>
    </p:extLst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BC261-CE87-41D8-8DFA-FA32468BACC9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C90E1-428F-466F-A0EB-D52822637EF7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0589214"/>
      </p:ext>
    </p:extLst>
  </p:cSld>
  <p:clrMapOvr>
    <a:masterClrMapping/>
  </p:clrMapOvr>
  <p:transition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41F03-0518-4416-92F0-6341D0959C2C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E0CDD-04C8-4A89-A4E8-71E5E87BFD9B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837088"/>
      </p:ext>
    </p:extLst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D20E5-9FC1-4D35-8097-3499B311CA51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0F237-A556-44FF-B5FF-EB96C02F49D2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0159749"/>
      </p:ext>
    </p:extLst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F4D38-6A27-4E9F-A4AF-8BED38A53BB5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559F6-AAFE-4B90-8FC9-7290A5A96286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884853"/>
      </p:ext>
    </p:extLst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07FF2-E241-446C-A790-B2242FF6F7EF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E9D63-347A-4E79-86B4-5AF58BCCDA51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1874323"/>
      </p:ext>
    </p:extLst>
  </p:cSld>
  <p:clrMapOvr>
    <a:masterClrMapping/>
  </p:clrMapOvr>
  <p:transition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8D4FA-2272-4A07-9909-71F01EAAA3B5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FADA9-5554-44B3-AC25-DBF61145FAC7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799975"/>
      </p:ext>
    </p:extLst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D7E25-DCCF-47BE-929F-6142F3DE81E1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A2D3C-B6E7-4EB3-81D2-74513C27346A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877597"/>
      </p:ext>
    </p:extLst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FB48D-7598-46B3-AE29-8D08AA643646}" type="datetimeFigureOut">
              <a:rPr lang="en-US">
                <a:solidFill>
                  <a:srgbClr val="EEECE1"/>
                </a:solidFill>
              </a:rPr>
              <a:pPr>
                <a:defRPr/>
              </a:pPr>
              <a:t>8/24/2015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6AB19-A834-44AA-B4A9-A0EE0F600DE9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97699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8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74727052-3219-4A08-B3BF-465463D4205A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198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CASTING PROCEDURECasting procedure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accent2"/>
                </a:solidFill>
              </a:defRPr>
            </a:lvl1pPr>
          </a:lstStyle>
          <a:p>
            <a:fld id="{8AD79EA2-4D12-49C9-AD4F-75D9EED7E44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4727052-3219-4A08-B3BF-465463D4205A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D79EA2-4D12-49C9-AD4F-75D9EED7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74727052-3219-4A08-B3BF-465463D4205A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AD79EA2-4D12-49C9-AD4F-75D9EED7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>
    <p:wipe dir="r"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74727052-3219-4A08-B3BF-465463D4205A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8AD79EA2-4D12-49C9-AD4F-75D9EED7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>
    <p:wipe dir="r"/>
  </p:transition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4727052-3219-4A08-B3BF-465463D4205A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AD79EA2-4D12-49C9-AD4F-75D9EED7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>
    <p:wipe dir="r"/>
  </p:transition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4727052-3219-4A08-B3BF-465463D4205A}" type="datetime2">
              <a:rPr lang="en-US" smtClean="0"/>
              <a:pPr/>
              <a:t>Monday, August 24,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en-US" smtClean="0"/>
              <a:t>CASTING PROCEDURECasting procedure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8AD79EA2-4D12-49C9-AD4F-75D9EED7E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>
    <p:wipe dir="r"/>
  </p:transition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D128823E-9863-437F-9A36-5DD7F4C2CF8D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AAF8D12C-53D6-4C0D-8C5D-BD43CF7BFDF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667000"/>
            <a:ext cx="7772400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7043637A-C6A1-4855-9BE7-3DADC844D83E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BEF78B4B-9E42-4325-B77A-9EC40A43E64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13AE14F8-5D75-419C-BD63-D4B38D41E188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0A9B0364-2B78-494A-8864-D983FBD0A84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0D4DB9AA-300F-4CA8-A053-D4D7BA6D4A07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57047419-6C2C-4E63-B9F6-AD8D8741E36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667000"/>
            <a:ext cx="7772400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86E79272-5B1C-4AE0-ABDB-A9902D8CA04C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694C39AE-8523-4A2E-9787-31695D855C2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fld id="{A2D87002-5F7C-400A-8679-3121EA917AA3}" type="datetime2">
              <a:rPr lang="en-US"/>
              <a:pPr/>
              <a:t>Monday, August 24, 2015</a:t>
            </a:fld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29AC3685-2A69-4666-9087-8F80FBC5CA4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6305550"/>
            <a:ext cx="609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r>
              <a:rPr lang="en-US"/>
              <a:t>CASTING PROCEDURE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810992FE-1889-4318-8BC4-1545740D63E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>
            <a:off x="152400" y="62484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FECF3BA-F253-4955-8CC6-0131D7AD2564}" type="datetimeFigureOut">
              <a:rPr lang="en-US" baseline="0">
                <a:solidFill>
                  <a:srgbClr val="EEECE1"/>
                </a:solidFill>
                <a:cs typeface="+mn-cs"/>
              </a:rPr>
              <a:pPr>
                <a:defRPr/>
              </a:pPr>
              <a:t>8/24/2015</a:t>
            </a:fld>
            <a:endParaRPr lang="en-US" baseline="0" dirty="0">
              <a:solidFill>
                <a:srgbClr val="EEECE1"/>
              </a:solidFill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 baseline="0">
              <a:solidFill>
                <a:srgbClr val="EEECE1"/>
              </a:solidFill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1C64B6F4-AD0C-4789-B5B8-6FAEC936F3FD}" type="slidenum">
              <a:rPr lang="en-US">
                <a:solidFill>
                  <a:srgbClr val="EEECE1"/>
                </a:solidFill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EEECE1"/>
              </a:solidFill>
              <a:cs typeface="+mn-cs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6923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>
    <p:wipe dir="r"/>
  </p:transition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8C3836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A94543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diagramLayout" Target="../diagrams/layout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7.xml"/><Relationship Id="rId6" Type="http://schemas.openxmlformats.org/officeDocument/2006/relationships/diagramData" Target="../diagrams/data6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microsoft.com/office/2007/relationships/diagramDrawing" Target="../diagrams/drawing5.xml"/><Relationship Id="rId4" Type="http://schemas.openxmlformats.org/officeDocument/2006/relationships/diagramQuickStyle" Target="../diagrams/quickStyle5.xml"/><Relationship Id="rId9" Type="http://schemas.openxmlformats.org/officeDocument/2006/relationships/diagramColors" Target="../diagrams/colors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8.xml"/><Relationship Id="rId6" Type="http://schemas.openxmlformats.org/officeDocument/2006/relationships/diagramData" Target="../diagrams/data2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diagramLayout" Target="../diagrams/layout15.xml"/><Relationship Id="rId7" Type="http://schemas.openxmlformats.org/officeDocument/2006/relationships/diagramLayout" Target="../diagrams/layout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81.xml"/><Relationship Id="rId6" Type="http://schemas.openxmlformats.org/officeDocument/2006/relationships/diagramData" Target="../diagrams/data16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diagramColors" Target="../diagrams/colors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9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INLAY WAXES AND CASTING PROCEDURES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DR PROMILA VERMA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21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b="1" smtClean="0"/>
              <a:t>Flow </a:t>
            </a:r>
            <a:endParaRPr b="1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4813" indent="-404813" fontAlgn="auto">
              <a:spcAft>
                <a:spcPts val="0"/>
              </a:spcAft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Ø"/>
              <a:defRPr/>
            </a:pPr>
            <a:r>
              <a:rPr lang="en-US" sz="2800" dirty="0" smtClean="0"/>
              <a:t>Imp. property for carving &amp; preparation.</a:t>
            </a:r>
          </a:p>
          <a:p>
            <a:pPr marL="404813" indent="-404813" fontAlgn="auto">
              <a:spcAft>
                <a:spcPts val="0"/>
              </a:spcAft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Ø"/>
              <a:defRPr/>
            </a:pPr>
            <a:r>
              <a:rPr lang="en-US" sz="2800" dirty="0" smtClean="0"/>
              <a:t>Flow is dependent on:</a:t>
            </a:r>
          </a:p>
          <a:p>
            <a:pPr marL="1136333" lvl="2" indent="-404813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Temperature of  wax.</a:t>
            </a:r>
          </a:p>
          <a:p>
            <a:pPr marL="1136333" lvl="2" indent="-404813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Force applied.</a:t>
            </a:r>
          </a:p>
          <a:p>
            <a:pPr marL="1136333" lvl="2" indent="-404813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The length of time the force is applied.</a:t>
            </a:r>
          </a:p>
          <a:p>
            <a:pPr marL="404813" indent="-404813" fontAlgn="auto">
              <a:spcAft>
                <a:spcPts val="0"/>
              </a:spcAft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</a:rPr>
              <a:t>Requirements for flow (ANSI/ADA No. 4)</a:t>
            </a:r>
          </a:p>
          <a:p>
            <a:pPr marL="1136333" lvl="2" indent="-404813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Maximum permitted flow for Type I waxes  at 37°c is 1%.</a:t>
            </a:r>
          </a:p>
          <a:p>
            <a:pPr marL="1136333" lvl="2" indent="-404813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Both Type I &amp; Type II waxes must have a minimal flow of 70% &amp; a maximum flow of 90% at 45°c.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5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Flow </a:t>
            </a:r>
            <a:endParaRPr>
              <a:solidFill>
                <a:srgbClr val="FF0000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0" y="1905000"/>
          <a:ext cx="4495800" cy="287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495800" y="1981200"/>
          <a:ext cx="3657600" cy="264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69420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Thermal Properties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7988" indent="-407988" fontAlgn="auto">
              <a:spcAft>
                <a:spcPts val="0"/>
              </a:spcAft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Ø"/>
              <a:tabLst>
                <a:tab pos="465138" algn="l"/>
              </a:tabLst>
              <a:defRPr/>
            </a:pPr>
            <a:r>
              <a:rPr lang="en-US" sz="3200" b="1" u="sng" dirty="0" smtClean="0">
                <a:solidFill>
                  <a:schemeClr val="bg2"/>
                </a:solidFill>
                <a:cs typeface="Arial" pitchFamily="34" charset="0"/>
              </a:rPr>
              <a:t>Thermal conductivity:</a:t>
            </a:r>
            <a:endParaRPr lang="en-US" sz="3200" dirty="0" smtClean="0">
              <a:solidFill>
                <a:schemeClr val="bg2"/>
              </a:solidFill>
              <a:cs typeface="Arial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cs typeface="Arial" pitchFamily="34" charset="0"/>
              </a:rPr>
              <a:t>       Low.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sz="2800" b="1" u="sng" dirty="0" smtClean="0">
              <a:cs typeface="Arial" pitchFamily="34" charset="0"/>
            </a:endParaRPr>
          </a:p>
          <a:p>
            <a:pPr marL="468313" indent="-468313" fontAlgn="auto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sz="3200" b="1" u="sng" dirty="0" smtClean="0">
                <a:solidFill>
                  <a:schemeClr val="bg2"/>
                </a:solidFill>
                <a:cs typeface="Arial" pitchFamily="34" charset="0"/>
              </a:rPr>
              <a:t>Coefficient of thermal expansion:</a:t>
            </a:r>
            <a:endParaRPr lang="en-US" sz="3200" dirty="0" smtClean="0">
              <a:solidFill>
                <a:schemeClr val="bg2"/>
              </a:solidFill>
              <a:cs typeface="Arial" pitchFamily="34" charset="0"/>
            </a:endParaRPr>
          </a:p>
          <a:p>
            <a:pPr marL="468313" indent="-468313" algn="just" fontAlgn="auto">
              <a:spcAft>
                <a:spcPts val="0"/>
              </a:spcAft>
              <a:buClr>
                <a:schemeClr val="bg1"/>
              </a:buClr>
              <a:buFont typeface="Wingdings 2"/>
              <a:buNone/>
              <a:defRPr/>
            </a:pPr>
            <a:r>
              <a:rPr lang="en-US" sz="2800" dirty="0" smtClean="0">
                <a:solidFill>
                  <a:schemeClr val="bg2"/>
                </a:solidFill>
                <a:cs typeface="Arial" pitchFamily="34" charset="0"/>
              </a:rPr>
              <a:t>      </a:t>
            </a:r>
            <a:r>
              <a:rPr lang="en-US" sz="2800" dirty="0" smtClean="0">
                <a:cs typeface="Arial" pitchFamily="34" charset="0"/>
              </a:rPr>
              <a:t>High.</a:t>
            </a:r>
          </a:p>
          <a:p>
            <a:pPr marL="468313" indent="-468313" algn="just" fontAlgn="auto">
              <a:spcAft>
                <a:spcPts val="0"/>
              </a:spcAft>
              <a:buClr>
                <a:schemeClr val="bg1"/>
              </a:buClr>
              <a:buFont typeface="Wingdings 2"/>
              <a:buNone/>
              <a:defRPr/>
            </a:pPr>
            <a:r>
              <a:rPr lang="en-US" sz="2800" dirty="0" smtClean="0">
                <a:cs typeface="Arial" pitchFamily="34" charset="0"/>
              </a:rPr>
              <a:t>      Has a linear expansion of 0.7% with increase     in  temperature of 20</a:t>
            </a:r>
            <a:r>
              <a:rPr lang="en-US" sz="2800" dirty="0" smtClean="0"/>
              <a:t>°c</a:t>
            </a:r>
            <a:r>
              <a:rPr lang="en-US" sz="2800" dirty="0" smtClean="0">
                <a:cs typeface="Arial" pitchFamily="34" charset="0"/>
              </a:rPr>
              <a:t>. </a:t>
            </a:r>
          </a:p>
          <a:p>
            <a:pPr marL="468313" indent="-468313" algn="just" fontAlgn="auto">
              <a:spcAft>
                <a:spcPts val="0"/>
              </a:spcAft>
              <a:buClr>
                <a:schemeClr val="bg1"/>
              </a:buClr>
              <a:buFont typeface="Wingdings 2"/>
              <a:buNone/>
              <a:defRPr/>
            </a:pPr>
            <a:r>
              <a:rPr lang="en-US" sz="2800" dirty="0" smtClean="0">
                <a:cs typeface="Arial" pitchFamily="34" charset="0"/>
              </a:rPr>
              <a:t>      Direct Technique:  Contraction of wax pattern.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866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 </a:t>
            </a:r>
            <a:r>
              <a:rPr lang="en-US" sz="2800" dirty="0" smtClean="0"/>
              <a:t>Release of stresses in pattern  due to: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Contraction on cooling.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Occluded gas bubbles.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Change of shape of wax pattern during molding.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Char char=""/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From manipulation, carving, pooling &amp;  removal.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sz="2800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/>
              <a:t>Due to any method of manipulation that creates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/>
              <a:t>inhomogeneity of wax involving the intermolecular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/>
              <a:t>distance.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sz="6000" b="1" smtClean="0">
                <a:solidFill>
                  <a:srgbClr val="FFC000"/>
                </a:solidFill>
              </a:rPr>
              <a:t>Wax Distortion</a:t>
            </a:r>
            <a:endParaRPr sz="6000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1214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Wax Distortion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dirty="0" smtClean="0"/>
              <a:t>Elastic memory:  Wax tend to return partially to original shape after manipulation.</a:t>
            </a:r>
          </a:p>
        </p:txBody>
      </p:sp>
      <p:pic>
        <p:nvPicPr>
          <p:cNvPr id="4099" name="Picture 3" descr="C:\Documents and Settings\Administrator\Desktop\New Folder\P61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581400"/>
            <a:ext cx="2898775" cy="2816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00" name="Picture 4" descr="C:\Documents and Settings\Administrator\Desktop\New Folder\P61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199" y="3581400"/>
            <a:ext cx="2971799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6531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Wax Distortion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720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 </a:t>
            </a:r>
            <a:r>
              <a:rPr lang="en-US" sz="2800" dirty="0" smtClean="0"/>
              <a:t>Other causes: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If wax is not at uniform temperature when inserted in the  cavity.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If wax is not held under uniform pressure during cooling.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If the wax is melted &amp; added in the area of deficiency, introduce stresses during cooling.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During carving.</a:t>
            </a:r>
          </a:p>
        </p:txBody>
      </p:sp>
    </p:spTree>
    <p:extLst>
      <p:ext uri="{BB962C8B-B14F-4D97-AF65-F5344CB8AC3E}">
        <p14:creationId xmlns:p14="http://schemas.microsoft.com/office/powerpoint/2010/main" xmlns="" val="29006284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Wax Distortion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 </a:t>
            </a:r>
            <a:r>
              <a:rPr lang="en-US" sz="2800" dirty="0" smtClean="0"/>
              <a:t>To avoid: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Minimal carving &amp; change in temperature.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Invest immediately.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Use warm instruments for carving.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Store in fridge if necessary.</a:t>
            </a:r>
          </a:p>
        </p:txBody>
      </p:sp>
      <p:pic>
        <p:nvPicPr>
          <p:cNvPr id="5122" name="Picture 2" descr="C:\Documents and Settings\Administrator\Desktop\New Folder\P61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038600"/>
            <a:ext cx="16764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Documents and Settings\Administrator\Desktop\New Folder\P611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038600"/>
            <a:ext cx="1739900" cy="1901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C:\Documents and Settings\Administrator\Desktop\New Folder\P611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038600"/>
            <a:ext cx="17526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85297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/>
              <a:t>Dry heat is generally preferred to the use of water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/>
              <a:t>bath.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sz="2800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3200" u="sng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technique</a:t>
            </a:r>
            <a:r>
              <a:rPr lang="en-US" sz="32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3200" dirty="0" smtClean="0">
              <a:solidFill>
                <a:srgbClr val="CC00FF"/>
              </a:solidFill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tabLst>
                <a:tab pos="1423988" algn="l"/>
              </a:tabLst>
              <a:defRPr/>
            </a:pPr>
            <a:r>
              <a:rPr lang="en-US" sz="3200" dirty="0" smtClean="0">
                <a:solidFill>
                  <a:srgbClr val="CC00FF"/>
                </a:solidFill>
              </a:rPr>
              <a:t> </a:t>
            </a:r>
            <a:endParaRPr lang="en-US" sz="3200" dirty="0">
              <a:solidFill>
                <a:srgbClr val="CC00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Manipulation of Inlay Wax </a:t>
            </a:r>
            <a:endParaRPr>
              <a:solidFill>
                <a:srgbClr val="FF0000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609600" y="2286000"/>
          <a:ext cx="8077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1413878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Indirect technique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3200" dirty="0" smtClean="0">
              <a:solidFill>
                <a:srgbClr val="FFFF00"/>
              </a:solidFill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tabLst>
                <a:tab pos="1423988" algn="l"/>
              </a:tabLs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b="1" smtClean="0">
                <a:solidFill>
                  <a:srgbClr val="FFFF00"/>
                </a:solidFill>
              </a:rPr>
              <a:t>Manipulation of Inlay Wax </a:t>
            </a:r>
            <a:endParaRPr b="1">
              <a:solidFill>
                <a:srgbClr val="FFFF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914400" y="1397000"/>
          <a:ext cx="7391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080950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BD1993-A315-4FA2-847E-C6F062A0E043}" type="slidenum">
              <a:rPr lang="en-US"/>
              <a:pPr/>
              <a:t>19</a:t>
            </a:fld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133600"/>
            <a:ext cx="6781800" cy="1462088"/>
          </a:xfrm>
          <a:ln/>
        </p:spPr>
        <p:txBody>
          <a:bodyPr/>
          <a:lstStyle/>
          <a:p>
            <a:r>
              <a:rPr lang="en-US" b="1" i="1">
                <a:solidFill>
                  <a:srgbClr val="FF3300"/>
                </a:solidFill>
              </a:rPr>
              <a:t> CASTING PROCEDURE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DEFINITIONS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Blip>
                <a:blip r:embed="rId2"/>
              </a:buBlip>
              <a:defRPr/>
            </a:pPr>
            <a:r>
              <a:rPr lang="en-US" sz="3200" b="1" i="1" u="sng" dirty="0" smtClean="0">
                <a:solidFill>
                  <a:schemeClr val="bg2"/>
                </a:solidFill>
                <a:cs typeface="Arial" pitchFamily="34" charset="0"/>
              </a:rPr>
              <a:t>Dental wax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Arial" pitchFamily="34" charset="0"/>
              </a:rPr>
              <a:t>    </a:t>
            </a:r>
            <a:r>
              <a:rPr lang="en-US" sz="2800" dirty="0" smtClean="0">
                <a:cs typeface="Arial" pitchFamily="34" charset="0"/>
              </a:rPr>
              <a:t>A low molecular  weight ester of fatty acids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cs typeface="Arial" pitchFamily="34" charset="0"/>
              </a:rPr>
              <a:t>    derived from natural &amp; synthetic components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cs typeface="Arial" pitchFamily="34" charset="0"/>
              </a:rPr>
              <a:t>    such as petroleum derivatives that soften to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cs typeface="Arial" pitchFamily="34" charset="0"/>
              </a:rPr>
              <a:t>    plastic state at a relatively low temperature.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Blip>
                <a:blip r:embed="rId2"/>
              </a:buBlip>
              <a:defRPr/>
            </a:pPr>
            <a:r>
              <a:rPr lang="en-US" sz="3200" b="1" i="1" u="sng" dirty="0" smtClean="0">
                <a:solidFill>
                  <a:schemeClr val="bg2"/>
                </a:solidFill>
                <a:cs typeface="Arial" pitchFamily="34" charset="0"/>
              </a:rPr>
              <a:t>Inlay wax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solidFill>
                  <a:schemeClr val="bg2"/>
                </a:solidFill>
                <a:cs typeface="Arial" pitchFamily="34" charset="0"/>
              </a:rPr>
              <a:t>   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 specialized dental wax that can be applied to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dies to form direct &amp; indirect  patterns for the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lost wax technique used for casting metals or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hot processing of ceramics.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38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PROCEDURE/INTRODUCTION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07E010-B60E-4FFA-B3EB-794E6FACD8F9}" type="slidenum">
              <a:rPr lang="en-US"/>
              <a:pPr/>
              <a:t>20</a:t>
            </a:fld>
            <a:endParaRPr lang="en-US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INTRODUCTION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HISTORY</a:t>
            </a:r>
          </a:p>
          <a:p>
            <a:r>
              <a:rPr lang="en-US" sz="2800"/>
              <a:t>Phillbrook 1</a:t>
            </a:r>
            <a:r>
              <a:rPr lang="en-US" sz="2800" baseline="30000"/>
              <a:t>st</a:t>
            </a:r>
            <a:r>
              <a:rPr lang="en-US" sz="2800"/>
              <a:t> described the “lost wax” technique in 1897.</a:t>
            </a:r>
            <a:r>
              <a:rPr lang="en-US" sz="2800" baseline="30000"/>
              <a:t>1</a:t>
            </a:r>
            <a:endParaRPr lang="en-US" sz="2800"/>
          </a:p>
          <a:p>
            <a:r>
              <a:rPr lang="en-US" sz="2800"/>
              <a:t>It was Taggart who made this technique popular in dental profession in 1906.</a:t>
            </a:r>
            <a:r>
              <a:rPr lang="en-US" sz="2800" baseline="30000"/>
              <a:t>1-3</a:t>
            </a:r>
            <a:endParaRPr lang="en-US" sz="2800"/>
          </a:p>
          <a:p>
            <a:r>
              <a:rPr lang="en-US" sz="2800"/>
              <a:t>Initially gold was the material which was used as a cast restoration material.</a:t>
            </a:r>
          </a:p>
          <a:p>
            <a:pPr>
              <a:buFontTx/>
              <a:buNone/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PROCEDURE/STEPS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336C44-5040-455E-8BCA-2B6BFA3A0E39}" type="slidenum">
              <a:rPr lang="en-US"/>
              <a:pPr/>
              <a:t>21</a:t>
            </a:fld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STEPS IN CASTING PROCEDURE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458200" cy="5715000"/>
          </a:xfrm>
        </p:spPr>
        <p:txBody>
          <a:bodyPr/>
          <a:lstStyle/>
          <a:p>
            <a:pPr>
              <a:buFontTx/>
              <a:buNone/>
            </a:pPr>
            <a:endParaRPr lang="en-US" sz="4800"/>
          </a:p>
          <a:p>
            <a:pPr>
              <a:lnSpc>
                <a:spcPct val="170000"/>
              </a:lnSpc>
            </a:pPr>
            <a:r>
              <a:rPr lang="en-US" sz="2800"/>
              <a:t>Wax pattern</a:t>
            </a:r>
          </a:p>
          <a:p>
            <a:pPr>
              <a:lnSpc>
                <a:spcPct val="170000"/>
              </a:lnSpc>
            </a:pPr>
            <a:r>
              <a:rPr lang="en-US" sz="2800"/>
              <a:t>Spruing</a:t>
            </a:r>
          </a:p>
          <a:p>
            <a:pPr>
              <a:lnSpc>
                <a:spcPct val="170000"/>
              </a:lnSpc>
            </a:pPr>
            <a:r>
              <a:rPr lang="en-US" sz="2800"/>
              <a:t>Investing </a:t>
            </a:r>
          </a:p>
          <a:p>
            <a:pPr>
              <a:lnSpc>
                <a:spcPct val="170000"/>
              </a:lnSpc>
            </a:pPr>
            <a:r>
              <a:rPr lang="en-US" sz="2800"/>
              <a:t>Burnout</a:t>
            </a:r>
          </a:p>
          <a:p>
            <a:pPr>
              <a:lnSpc>
                <a:spcPct val="170000"/>
              </a:lnSpc>
            </a:pPr>
            <a:r>
              <a:rPr lang="en-US" sz="2800"/>
              <a:t>Casting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PROCEDURE/STEPS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07865B-381F-4942-9CA2-8317D7680875}" type="slidenum">
              <a:rPr lang="en-US"/>
              <a:pPr/>
              <a:t>22</a:t>
            </a:fld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STEPS IN CASTING PROCEDURE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10000"/>
              </a:lnSpc>
            </a:pPr>
            <a:r>
              <a:rPr lang="en-US" sz="2800"/>
              <a:t>Breakout casting from investment</a:t>
            </a:r>
          </a:p>
          <a:p>
            <a:pPr>
              <a:lnSpc>
                <a:spcPct val="210000"/>
              </a:lnSpc>
            </a:pPr>
            <a:r>
              <a:rPr lang="en-US" sz="2800"/>
              <a:t>Pickle casting</a:t>
            </a:r>
          </a:p>
          <a:p>
            <a:pPr>
              <a:lnSpc>
                <a:spcPct val="210000"/>
              </a:lnSpc>
            </a:pPr>
            <a:r>
              <a:rPr lang="en-US" sz="2800"/>
              <a:t>Removal of sprue and polish</a:t>
            </a:r>
          </a:p>
          <a:p>
            <a:pPr>
              <a:lnSpc>
                <a:spcPct val="210000"/>
              </a:lnSpc>
            </a:pPr>
            <a:r>
              <a:rPr lang="en-US" sz="2800"/>
              <a:t>Deliver to patient </a:t>
            </a:r>
          </a:p>
          <a:p>
            <a:pPr>
              <a:lnSpc>
                <a:spcPct val="210000"/>
              </a:lnSpc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PROCEDURE/WAXPATTERN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5B7423-EFA1-4B00-B02D-18D6241855D8}" type="slidenum">
              <a:rPr lang="en-US"/>
              <a:pPr/>
              <a:t>23</a:t>
            </a:fld>
            <a:endParaRPr lang="en-US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WAX PATTERN</a:t>
            </a:r>
            <a:r>
              <a:rPr lang="en-US"/>
              <a:t> </a:t>
            </a:r>
          </a:p>
        </p:txBody>
      </p:sp>
      <p:pic>
        <p:nvPicPr>
          <p:cNvPr id="117764" name="Picture 4" descr="P121000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4800" y="1371600"/>
            <a:ext cx="2590800" cy="1938338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5" name="Picture 5" descr="P1210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65" t="23810" r="17241" b="30952"/>
          <a:stretch>
            <a:fillRect/>
          </a:stretch>
        </p:blipFill>
        <p:spPr bwMode="auto">
          <a:xfrm>
            <a:off x="304800" y="3810000"/>
            <a:ext cx="2590800" cy="20732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769" name="Picture 9" descr="P1210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590800" cy="21177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7770" name="Line 10"/>
          <p:cNvSpPr>
            <a:spLocks noChangeShapeType="1"/>
          </p:cNvSpPr>
          <p:nvPr/>
        </p:nvSpPr>
        <p:spPr bwMode="auto">
          <a:xfrm flipV="1">
            <a:off x="1143000" y="1981200"/>
            <a:ext cx="2286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7771" name="Line 11"/>
          <p:cNvSpPr>
            <a:spLocks noChangeShapeType="1"/>
          </p:cNvSpPr>
          <p:nvPr/>
        </p:nvSpPr>
        <p:spPr bwMode="auto">
          <a:xfrm>
            <a:off x="2286000" y="2667000"/>
            <a:ext cx="1219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>
            <a:off x="1676400" y="4800600"/>
            <a:ext cx="19050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3429000" y="1600200"/>
            <a:ext cx="2047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Die hardner</a:t>
            </a:r>
          </a:p>
        </p:txBody>
      </p:sp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3489325" y="2808288"/>
            <a:ext cx="541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oil</a:t>
            </a:r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3641725" y="4637088"/>
            <a:ext cx="1254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spacer</a:t>
            </a:r>
          </a:p>
        </p:txBody>
      </p:sp>
      <p:sp>
        <p:nvSpPr>
          <p:cNvPr id="117776" name="Line 16"/>
          <p:cNvSpPr>
            <a:spLocks noChangeShapeType="1"/>
          </p:cNvSpPr>
          <p:nvPr/>
        </p:nvSpPr>
        <p:spPr bwMode="auto">
          <a:xfrm>
            <a:off x="6858000" y="2514600"/>
            <a:ext cx="762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6232525" y="4256088"/>
            <a:ext cx="2103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Wax pattern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PROCEDURE/SPRUE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D25FA6-80D1-459C-9F78-85CD4B63DDAA}" type="slidenum">
              <a:rPr lang="en-US"/>
              <a:pPr/>
              <a:t>24</a:t>
            </a:fld>
            <a:endParaRPr lang="en-US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SPRUE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7772400" cy="533400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sz="2800">
                <a:latin typeface="Times New Roman" pitchFamily="18" charset="0"/>
              </a:rPr>
              <a:t>Definition (GPT-8)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SPRUE</a:t>
            </a:r>
            <a:r>
              <a:rPr lang="en-US" sz="2800" b="1" i="1">
                <a:latin typeface="Times New Roman" pitchFamily="18" charset="0"/>
              </a:rPr>
              <a:t>  </a:t>
            </a:r>
            <a:r>
              <a:rPr lang="en-US" sz="2800">
                <a:latin typeface="Times New Roman" pitchFamily="18" charset="0"/>
              </a:rPr>
              <a:t>A channel or hole through which plastic or metal is poured or cast into a gate or reservoir and then into a mold.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>
                <a:latin typeface="Times New Roman" pitchFamily="18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PROCEDURE/SPRUE FORMER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71EFA-9B4E-4209-928F-AE0A29AE122B}" type="slidenum">
              <a:rPr lang="en-US"/>
              <a:pPr/>
              <a:t>25</a:t>
            </a:fld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pPr>
              <a:lnSpc>
                <a:spcPct val="170000"/>
              </a:lnSpc>
              <a:buFontTx/>
              <a:buNone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SPRUE FORMER</a:t>
            </a:r>
          </a:p>
          <a:p>
            <a:pPr>
              <a:lnSpc>
                <a:spcPct val="210000"/>
              </a:lnSpc>
            </a:pPr>
            <a:r>
              <a:rPr lang="en-US" sz="2800">
                <a:latin typeface="Times New Roman" pitchFamily="18" charset="0"/>
              </a:rPr>
              <a:t>A wax, plastic, or metal pattern used to form the channel or channels allowing molten metal to low into a mold to make a</a:t>
            </a:r>
            <a:r>
              <a:rPr lang="en-US" sz="2000">
                <a:latin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</a:rPr>
              <a:t>casting (GPT-8)</a:t>
            </a:r>
            <a:endParaRPr lang="en-US" sz="1400"/>
          </a:p>
          <a:p>
            <a:pPr>
              <a:lnSpc>
                <a:spcPct val="210000"/>
              </a:lnSpc>
            </a:pPr>
            <a:endParaRPr lang="en-US" sz="1600"/>
          </a:p>
          <a:p>
            <a:pPr>
              <a:lnSpc>
                <a:spcPct val="210000"/>
              </a:lnSpc>
            </a:pPr>
            <a:endParaRPr lang="en-US" sz="1600"/>
          </a:p>
          <a:p>
            <a:pPr>
              <a:lnSpc>
                <a:spcPct val="210000"/>
              </a:lnSpc>
            </a:pP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PROCEDURE/TYPES OF SPRUE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3CD18-B094-4577-9A09-4EB859C5ACE3}" type="slidenum">
              <a:rPr lang="en-US"/>
              <a:pPr/>
              <a:t>26</a:t>
            </a:fld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TYPES OF SPRUE FORMER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>
              <a:lnSpc>
                <a:spcPct val="40000"/>
              </a:lnSpc>
            </a:pPr>
            <a:r>
              <a:rPr lang="en-US" sz="2800"/>
              <a:t>       Wax- easily eliminated</a:t>
            </a:r>
          </a:p>
          <a:p>
            <a:pPr>
              <a:lnSpc>
                <a:spcPct val="40000"/>
              </a:lnSpc>
              <a:buFontTx/>
              <a:buNone/>
            </a:pPr>
            <a:endParaRPr lang="en-US" sz="2800"/>
          </a:p>
          <a:p>
            <a:pPr>
              <a:lnSpc>
                <a:spcPct val="40000"/>
              </a:lnSpc>
            </a:pPr>
            <a:r>
              <a:rPr lang="en-US" sz="2800"/>
              <a:t>       Metal – removed before casting</a:t>
            </a:r>
          </a:p>
          <a:p>
            <a:pPr>
              <a:lnSpc>
                <a:spcPct val="40000"/>
              </a:lnSpc>
              <a:buFontTx/>
              <a:buNone/>
            </a:pPr>
            <a:endParaRPr lang="en-US" sz="2800"/>
          </a:p>
          <a:p>
            <a:pPr>
              <a:lnSpc>
                <a:spcPct val="40000"/>
              </a:lnSpc>
            </a:pPr>
            <a:r>
              <a:rPr lang="en-US" sz="2800"/>
              <a:t>       Plastic- more rigid than wax, resist           </a:t>
            </a:r>
          </a:p>
          <a:p>
            <a:pPr>
              <a:lnSpc>
                <a:spcPct val="40000"/>
              </a:lnSpc>
              <a:buFontTx/>
              <a:buNone/>
            </a:pPr>
            <a:r>
              <a:rPr lang="en-US" sz="2800"/>
              <a:t>           </a:t>
            </a:r>
          </a:p>
          <a:p>
            <a:pPr>
              <a:lnSpc>
                <a:spcPct val="40000"/>
              </a:lnSpc>
              <a:buFontTx/>
              <a:buNone/>
            </a:pPr>
            <a:r>
              <a:rPr lang="en-US" sz="2800"/>
              <a:t>          distortion </a:t>
            </a:r>
          </a:p>
        </p:txBody>
      </p:sp>
      <p:pic>
        <p:nvPicPr>
          <p:cNvPr id="119817" name="Picture 9" descr="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81425"/>
            <a:ext cx="2819400" cy="20859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818" name="Picture 10" descr="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3800"/>
            <a:ext cx="1219200" cy="1219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819" name="Picture 11" descr="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9700" y="3733800"/>
            <a:ext cx="901700" cy="1219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820" name="Picture 12" descr="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733800"/>
            <a:ext cx="901700" cy="1219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821" name="Picture 13" descr="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901700" cy="1219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PROCEDURE/DESIGN OF SPRUE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873231-600E-4304-8BE9-0D7A608A6576}" type="slidenum">
              <a:rPr lang="en-US"/>
              <a:pPr/>
              <a:t>27</a:t>
            </a:fld>
            <a:endParaRPr lang="en-US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DESIGNS OF SPRUE FORMER</a:t>
            </a:r>
          </a:p>
        </p:txBody>
      </p:sp>
      <p:pic>
        <p:nvPicPr>
          <p:cNvPr id="120836" name="Picture 4" descr="P118001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00" t="26666" r="37750" b="20099"/>
          <a:stretch>
            <a:fillRect/>
          </a:stretch>
        </p:blipFill>
        <p:spPr>
          <a:xfrm>
            <a:off x="457200" y="1600200"/>
            <a:ext cx="3200400" cy="3632200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837" name="Picture 5" descr="P1210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36" t="25000" r="30910" b="17857"/>
          <a:stretch>
            <a:fillRect/>
          </a:stretch>
        </p:blipFill>
        <p:spPr bwMode="auto">
          <a:xfrm>
            <a:off x="5294313" y="1600200"/>
            <a:ext cx="3222625" cy="3657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0838" name="Line 6"/>
          <p:cNvSpPr>
            <a:spLocks noChangeShapeType="1"/>
          </p:cNvSpPr>
          <p:nvPr/>
        </p:nvSpPr>
        <p:spPr bwMode="auto">
          <a:xfrm flipH="1">
            <a:off x="2133600" y="3352800"/>
            <a:ext cx="7620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0839" name="Line 7"/>
          <p:cNvSpPr>
            <a:spLocks noChangeShapeType="1"/>
          </p:cNvSpPr>
          <p:nvPr/>
        </p:nvSpPr>
        <p:spPr bwMode="auto">
          <a:xfrm flipH="1">
            <a:off x="6934200" y="3124200"/>
            <a:ext cx="762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228600" y="5334000"/>
            <a:ext cx="27987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Single Reservoir</a:t>
            </a:r>
          </a:p>
          <a:p>
            <a:endParaRPr lang="en-US" sz="2800" baseline="0"/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5068888" y="5334000"/>
            <a:ext cx="33131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Large reservoir </a:t>
            </a:r>
          </a:p>
          <a:p>
            <a:r>
              <a:rPr lang="en-US" sz="2800" baseline="0"/>
              <a:t>with multiple sprues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PROCEDURE/ATTACHMENT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E7384C-3F32-49B1-A340-9615429C8501}" type="slidenum">
              <a:rPr lang="en-US"/>
              <a:pPr/>
              <a:t>28</a:t>
            </a:fld>
            <a:endParaRPr lang="en-US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ATTACHMENT OF SPRUE TO WAX PATTERN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1600200"/>
            <a:ext cx="42672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Sprue former is attached to wax pattern to its greatest bulk, avoiding centric occlusion contact. </a:t>
            </a:r>
          </a:p>
          <a:p>
            <a:pPr>
              <a:lnSpc>
                <a:spcPct val="90000"/>
              </a:lnSpc>
            </a:pPr>
            <a:r>
              <a:rPr lang="en-US" sz="2800"/>
              <a:t>Drop a bead of sicky wax on to the attachment surface</a:t>
            </a:r>
          </a:p>
          <a:p>
            <a:pPr>
              <a:lnSpc>
                <a:spcPct val="90000"/>
              </a:lnSpc>
            </a:pPr>
            <a:r>
              <a:rPr lang="en-US" sz="2800"/>
              <a:t>Use PKT no 1 instrument for attachment </a:t>
            </a:r>
          </a:p>
        </p:txBody>
      </p:sp>
      <p:pic>
        <p:nvPicPr>
          <p:cNvPr id="121860" name="Picture 4" descr="Scan0001"/>
          <p:cNvPicPr>
            <a:picLocks noChangeAspect="1" noChangeArrowheads="1"/>
          </p:cNvPicPr>
          <p:nvPr/>
        </p:nvPicPr>
        <p:blipFill>
          <a:blip r:embed="rId3">
            <a:lum bright="-30000" contrast="-12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81" t="5174" r="5417" b="60214"/>
          <a:stretch>
            <a:fillRect/>
          </a:stretch>
        </p:blipFill>
        <p:spPr bwMode="auto">
          <a:xfrm>
            <a:off x="533400" y="1676400"/>
            <a:ext cx="2819400" cy="202088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533400" y="3962400"/>
            <a:ext cx="32004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aseline="0"/>
              <a:t>Best attachment </a:t>
            </a:r>
          </a:p>
          <a:p>
            <a:r>
              <a:rPr lang="en-US" sz="2800" baseline="0"/>
              <a:t>junction is either </a:t>
            </a:r>
          </a:p>
          <a:p>
            <a:r>
              <a:rPr lang="en-US" sz="2800" baseline="0"/>
              <a:t>straight or slightly flared</a:t>
            </a:r>
            <a:r>
              <a:rPr lang="en-US" sz="280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CDC17F-532D-43CA-A297-49ACF19527D2}" type="slidenum">
              <a:rPr lang="en-US"/>
              <a:pPr/>
              <a:t>29</a:t>
            </a:fld>
            <a:endParaRPr lang="en-US"/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DIAMETER AND LENGTH OF SPRUE FORMER</a:t>
            </a:r>
            <a:r>
              <a:rPr lang="en-US" sz="4000"/>
              <a:t> 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2800"/>
              <a:t>A 10 gauge (2.6 mm diameter) is used for most patterns.</a:t>
            </a:r>
          </a:p>
          <a:p>
            <a:pPr>
              <a:lnSpc>
                <a:spcPct val="120000"/>
              </a:lnSpc>
            </a:pPr>
            <a:r>
              <a:rPr lang="en-US" sz="2800"/>
              <a:t>12 gauge (2 mm diameter) for small premolars.</a:t>
            </a:r>
          </a:p>
          <a:p>
            <a:r>
              <a:rPr lang="en-US" sz="2800">
                <a:solidFill>
                  <a:srgbClr val="000000"/>
                </a:solidFill>
              </a:rPr>
              <a:t>The length of Sprue former should be long enough . </a:t>
            </a:r>
          </a:p>
          <a:p>
            <a:r>
              <a:rPr lang="en-US" sz="2800">
                <a:solidFill>
                  <a:srgbClr val="000000"/>
                </a:solidFill>
              </a:rPr>
              <a:t>The recommended investment thickness between mold cavity and end of investment ring is approximately </a:t>
            </a:r>
            <a:r>
              <a:rPr lang="en-US" sz="2800"/>
              <a:t>6mm for gypsum and 3-4 mm for phosphate investment.</a:t>
            </a:r>
          </a:p>
          <a:p>
            <a:pPr>
              <a:lnSpc>
                <a:spcPct val="12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DENTAL WAXES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3200" b="1" i="1" u="sng" dirty="0" smtClean="0">
                <a:solidFill>
                  <a:schemeClr val="bg2"/>
                </a:solidFill>
                <a:cs typeface="Arial" pitchFamily="34" charset="0"/>
              </a:rPr>
              <a:t>Components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indent="-46355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sz="2800" i="1" u="sng" dirty="0" smtClean="0">
                <a:solidFill>
                  <a:srgbClr val="C00000"/>
                </a:solidFill>
                <a:cs typeface="Arial" pitchFamily="34" charset="0"/>
              </a:rPr>
              <a:t>Natural waxes</a:t>
            </a:r>
            <a:r>
              <a:rPr lang="en-US" sz="2800" dirty="0" smtClean="0">
                <a:solidFill>
                  <a:srgbClr val="C00000"/>
                </a:solidFill>
                <a:cs typeface="Arial" pitchFamily="34" charset="0"/>
              </a:rPr>
              <a:t>:</a:t>
            </a:r>
          </a:p>
          <a:p>
            <a:pPr lvl="1" indent="-46355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3048000" y="2133600"/>
          <a:ext cx="45720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2743200" y="4191000"/>
          <a:ext cx="3886200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05304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</a:t>
            </a:r>
            <a:r>
              <a:rPr lang="en-US" dirty="0" err="1" smtClean="0"/>
              <a:t>sprues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 pattern is  thick-one sprue .</a:t>
            </a:r>
          </a:p>
          <a:p>
            <a:r>
              <a:rPr lang="en-US" dirty="0" smtClean="0"/>
              <a:t>If the pattern have a thin area then more than one sprue is  required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of the sprue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Sprue should be located to the bulkiest part of the pattern .</a:t>
            </a:r>
          </a:p>
          <a:p>
            <a:pPr>
              <a:buNone/>
            </a:pPr>
            <a:r>
              <a:rPr lang="en-US" dirty="0" smtClean="0"/>
              <a:t>  - minimizes the effect of released stress.</a:t>
            </a:r>
          </a:p>
          <a:p>
            <a:pPr>
              <a:buNone/>
            </a:pPr>
            <a:r>
              <a:rPr lang="en-US" dirty="0" smtClean="0"/>
              <a:t>  -insures thinnest section to get complete fill.</a:t>
            </a:r>
          </a:p>
          <a:p>
            <a:pPr>
              <a:buNone/>
            </a:pPr>
            <a:r>
              <a:rPr lang="en-US" dirty="0" smtClean="0"/>
              <a:t>  - the melt will always fluid enough and available until all dimension gets complete fill.</a:t>
            </a:r>
          </a:p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Angulations of the sprue former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Never directed towards thin ,delicate area.</a:t>
            </a:r>
          </a:p>
          <a:p>
            <a:r>
              <a:rPr lang="en-US" dirty="0" smtClean="0"/>
              <a:t>Never at 90</a:t>
            </a:r>
            <a:r>
              <a:rPr lang="en-US" sz="2800" baseline="30000" dirty="0" smtClean="0"/>
              <a:t>0 </a:t>
            </a:r>
            <a:r>
              <a:rPr lang="en-US" sz="2800" dirty="0" smtClean="0"/>
              <a:t> to flat portion of the wax .</a:t>
            </a:r>
          </a:p>
          <a:p>
            <a:r>
              <a:rPr lang="en-US" sz="2800" dirty="0" smtClean="0"/>
              <a:t>It should be directed away or at 45</a:t>
            </a:r>
            <a:r>
              <a:rPr lang="en-US" sz="2800" baseline="30000" dirty="0" smtClean="0"/>
              <a:t>0.</a:t>
            </a:r>
          </a:p>
          <a:p>
            <a:endParaRPr lang="en-US" sz="2800" dirty="0" smtClean="0"/>
          </a:p>
          <a:p>
            <a:endParaRPr lang="en-US" baseline="30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MCQs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304800"/>
          <a:ext cx="82296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REMOVAL OF WAX PATTERN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treatment of wax pattern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08931F-EBA3-4252-8410-AAF7C05AFBE1}" type="slidenum">
              <a:rPr lang="en-US"/>
              <a:pPr/>
              <a:t>39</a:t>
            </a:fld>
            <a:endParaRPr lang="en-US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0000"/>
                </a:solidFill>
              </a:rPr>
              <a:t>ATTACHMENT OF WAX PATTERN WITH CRUCIBLE FORMER</a:t>
            </a:r>
          </a:p>
        </p:txBody>
      </p:sp>
      <p:pic>
        <p:nvPicPr>
          <p:cNvPr id="123908" name="Picture 4" descr="P12100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559" t="33673" r="7166" b="12451"/>
          <a:stretch>
            <a:fillRect/>
          </a:stretch>
        </p:blipFill>
        <p:spPr>
          <a:xfrm>
            <a:off x="533400" y="1600200"/>
            <a:ext cx="2133600" cy="2438400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581400" y="1524000"/>
            <a:ext cx="5257800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80000"/>
              </a:lnSpc>
            </a:pPr>
            <a:r>
              <a:rPr lang="en-US" sz="2800" baseline="0">
                <a:solidFill>
                  <a:srgbClr val="000000"/>
                </a:solidFill>
              </a:rPr>
              <a:t>Wax pattern is attached to crucible former in two ways: </a:t>
            </a:r>
          </a:p>
          <a:p>
            <a:pPr>
              <a:lnSpc>
                <a:spcPct val="180000"/>
              </a:lnSpc>
            </a:pPr>
            <a:r>
              <a:rPr lang="en-US" sz="2800" baseline="0">
                <a:solidFill>
                  <a:srgbClr val="000000"/>
                </a:solidFill>
              </a:rPr>
              <a:t>(A) Direct technique – where wax pattern is attached to crucible former directly with the help of Sprue former.</a:t>
            </a:r>
          </a:p>
          <a:p>
            <a:pPr>
              <a:lnSpc>
                <a:spcPct val="180000"/>
              </a:lnSpc>
            </a:pPr>
            <a:endParaRPr lang="en-US" sz="2800" baseline="0">
              <a:solidFill>
                <a:srgbClr val="000000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US" sz="3600" baseline="0">
              <a:solidFill>
                <a:schemeClr val="hlink"/>
              </a:solidFill>
            </a:endParaRPr>
          </a:p>
        </p:txBody>
      </p:sp>
      <p:sp>
        <p:nvSpPr>
          <p:cNvPr id="123911" name="Line 7"/>
          <p:cNvSpPr>
            <a:spLocks noChangeShapeType="1"/>
          </p:cNvSpPr>
          <p:nvPr/>
        </p:nvSpPr>
        <p:spPr bwMode="auto">
          <a:xfrm>
            <a:off x="1524000" y="35052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517525" y="4408488"/>
            <a:ext cx="26209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Crucible former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CLASSIFICATION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71500" indent="-571500" fontAlgn="auto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3500" b="1" i="1" u="sng" dirty="0" smtClean="0">
                <a:solidFill>
                  <a:schemeClr val="bg2"/>
                </a:solidFill>
                <a:cs typeface="Arial" pitchFamily="34" charset="0"/>
              </a:rPr>
              <a:t>ORIGIN:</a:t>
            </a:r>
          </a:p>
          <a:p>
            <a:pPr marL="571500" indent="-571500" fontAlgn="auto">
              <a:spcAft>
                <a:spcPts val="0"/>
              </a:spcAft>
              <a:buFont typeface="+mj-lt"/>
              <a:buAutoNum type="romanUcPeriod"/>
              <a:defRPr/>
            </a:pPr>
            <a:endParaRPr lang="en-US" sz="2800" b="1" i="1" u="sng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endParaRPr lang="en-US" sz="2800" b="1" i="1" u="sng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b="1" i="1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indent="-46355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indent="-46355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2743200" y="2514600"/>
          <a:ext cx="32766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1881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PROCEDURE/ATTACHMENT OF WAX PATTERN WITH SPRUE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AAE78F-8D0F-4890-8B40-A1CBE1CC36B5}" type="slidenum">
              <a:rPr lang="en-US"/>
              <a:pPr/>
              <a:t>40</a:t>
            </a:fld>
            <a:endParaRPr lang="en-US"/>
          </a:p>
        </p:txBody>
      </p:sp>
      <p:pic>
        <p:nvPicPr>
          <p:cNvPr id="124932" name="Picture 4" descr="P121000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10" t="25000" r="23636" b="17857"/>
          <a:stretch>
            <a:fillRect/>
          </a:stretch>
        </p:blipFill>
        <p:spPr>
          <a:xfrm>
            <a:off x="609600" y="1752600"/>
            <a:ext cx="3200400" cy="4114800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4114800" y="1752600"/>
            <a:ext cx="4267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60000"/>
              </a:lnSpc>
            </a:pPr>
            <a:r>
              <a:rPr lang="en-US" sz="2800" baseline="0">
                <a:solidFill>
                  <a:srgbClr val="000000"/>
                </a:solidFill>
              </a:rPr>
              <a:t>(B) Indirect technique – in this technique reservoir bar is attached between wax pattern and crucible former.</a:t>
            </a:r>
            <a:r>
              <a:rPr lang="en-US" sz="2800" baseline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PROCEDURE/CASTING 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35A75C-0A45-43F7-952E-EAF79E4E22A7}" type="slidenum">
              <a:rPr lang="en-US"/>
              <a:pPr/>
              <a:t>41</a:t>
            </a:fld>
            <a:endParaRPr lang="en-US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CASTING RING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i="1"/>
              <a:t>Definition</a:t>
            </a:r>
            <a:r>
              <a:rPr lang="en-US" sz="2800"/>
              <a:t>- The inferior portion of a refractory  flask that provides negative likeness or dimple into which a metal is cast in the refractory environment.( GPT-8 )</a:t>
            </a:r>
          </a:p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r>
              <a:rPr lang="en-US" sz="2800"/>
              <a:t>This casting ring is lined by a material for</a:t>
            </a:r>
          </a:p>
          <a:p>
            <a:pPr>
              <a:buFontTx/>
              <a:buNone/>
            </a:pPr>
            <a:r>
              <a:rPr lang="en-US" sz="2800"/>
              <a:t> the following purpose- </a:t>
            </a:r>
          </a:p>
          <a:p>
            <a:pPr>
              <a:buFontTx/>
              <a:buNone/>
            </a:pPr>
            <a:r>
              <a:rPr lang="en-US" sz="2800"/>
              <a:t>a) To allow enough lateral expansion of mold during setting.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PROCEDURE/RING LINER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D53F68-FF05-4EE0-9945-3A48952AB0B1}" type="slidenum">
              <a:rPr lang="en-US"/>
              <a:pPr/>
              <a:t>42</a:t>
            </a:fld>
            <a:endParaRPr lang="en-US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CASTING RING LINER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001000" cy="483076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b) Easy removal of investment from casting ring.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c) Support the casting ring.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</a:pPr>
            <a:r>
              <a:rPr lang="en-US" sz="2400" dirty="0"/>
              <a:t>Ring liners can be of the following types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1)Asbestos           - initially used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                               carcinogenic properties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2)Cellulose paper - burn before casting is made          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                               provide unrestricted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                               expansion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3)Ceramic paper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liner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Clinicians cuts the liner to fit the inside diameter of the ring with no overlap.</a:t>
            </a:r>
          </a:p>
          <a:p>
            <a:r>
              <a:rPr lang="en-US" dirty="0" smtClean="0"/>
              <a:t>Dry liner is immersed in water and excess water is shaken away.</a:t>
            </a:r>
          </a:p>
          <a:p>
            <a:r>
              <a:rPr lang="en-US" dirty="0" smtClean="0"/>
              <a:t>Squeezing of liner is avoided.</a:t>
            </a:r>
          </a:p>
          <a:p>
            <a:r>
              <a:rPr lang="en-US" dirty="0" smtClean="0"/>
              <a:t>Ring liner affords greater setting expansion.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7FF4A5-B8D6-4DA3-B397-F22422161F7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756E5B-8FF8-4C2F-8FDE-E10561CCC25A}" type="slidenum">
              <a:rPr lang="en-US"/>
              <a:pPr/>
              <a:t>44</a:t>
            </a:fld>
            <a:endParaRPr lang="en-US"/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PATTERN READY FOR INVESTMENT</a:t>
            </a:r>
          </a:p>
        </p:txBody>
      </p:sp>
      <p:grpSp>
        <p:nvGrpSpPr>
          <p:cNvPr id="153604" name="Group 4"/>
          <p:cNvGrpSpPr>
            <a:grpSpLocks/>
          </p:cNvGrpSpPr>
          <p:nvPr/>
        </p:nvGrpSpPr>
        <p:grpSpPr bwMode="auto">
          <a:xfrm>
            <a:off x="914400" y="1752600"/>
            <a:ext cx="8458200" cy="3413125"/>
            <a:chOff x="240" y="1008"/>
            <a:chExt cx="4378" cy="1728"/>
          </a:xfrm>
        </p:grpSpPr>
        <p:pic>
          <p:nvPicPr>
            <p:cNvPr id="153605" name="Picture 5" descr="Scan0001"/>
            <p:cNvPicPr>
              <a:picLocks noChangeAspect="1" noChangeArrowheads="1"/>
            </p:cNvPicPr>
            <p:nvPr/>
          </p:nvPicPr>
          <p:blipFill>
            <a:blip r:embed="rId2">
              <a:lum bright="6000" contrast="3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463" t="54884" r="18826" b="14996"/>
            <a:stretch>
              <a:fillRect/>
            </a:stretch>
          </p:blipFill>
          <p:spPr bwMode="auto">
            <a:xfrm>
              <a:off x="240" y="1200"/>
              <a:ext cx="1440" cy="153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06" name="Line 6"/>
            <p:cNvSpPr>
              <a:spLocks noChangeShapeType="1"/>
            </p:cNvSpPr>
            <p:nvPr/>
          </p:nvSpPr>
          <p:spPr bwMode="auto">
            <a:xfrm flipV="1">
              <a:off x="1680" y="1248"/>
              <a:ext cx="1632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3607" name="Line 7"/>
            <p:cNvSpPr>
              <a:spLocks noChangeShapeType="1"/>
            </p:cNvSpPr>
            <p:nvPr/>
          </p:nvSpPr>
          <p:spPr bwMode="auto">
            <a:xfrm>
              <a:off x="1680" y="1824"/>
              <a:ext cx="1632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3608" name="Line 8"/>
            <p:cNvSpPr>
              <a:spLocks noChangeShapeType="1"/>
            </p:cNvSpPr>
            <p:nvPr/>
          </p:nvSpPr>
          <p:spPr bwMode="auto">
            <a:xfrm>
              <a:off x="1584" y="2016"/>
              <a:ext cx="1728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3609" name="Line 9"/>
            <p:cNvSpPr>
              <a:spLocks noChangeShapeType="1"/>
            </p:cNvSpPr>
            <p:nvPr/>
          </p:nvSpPr>
          <p:spPr bwMode="auto">
            <a:xfrm>
              <a:off x="1248" y="2400"/>
              <a:ext cx="2064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3610" name="Text Box 10"/>
            <p:cNvSpPr txBox="1">
              <a:spLocks noChangeArrowheads="1"/>
            </p:cNvSpPr>
            <p:nvPr/>
          </p:nvSpPr>
          <p:spPr bwMode="auto">
            <a:xfrm>
              <a:off x="3312" y="1008"/>
              <a:ext cx="1306" cy="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240000"/>
                </a:lnSpc>
              </a:pPr>
              <a:r>
                <a:rPr lang="en-US" sz="1800" baseline="0"/>
                <a:t>Casting ring</a:t>
              </a:r>
            </a:p>
            <a:p>
              <a:pPr>
                <a:lnSpc>
                  <a:spcPct val="240000"/>
                </a:lnSpc>
              </a:pPr>
              <a:r>
                <a:rPr lang="en-US" sz="1800" baseline="0"/>
                <a:t>Ring liner</a:t>
              </a:r>
            </a:p>
            <a:p>
              <a:pPr>
                <a:lnSpc>
                  <a:spcPct val="240000"/>
                </a:lnSpc>
              </a:pPr>
              <a:r>
                <a:rPr lang="en-US" sz="1800" baseline="0"/>
                <a:t>Wax pattern</a:t>
              </a:r>
            </a:p>
            <a:p>
              <a:pPr>
                <a:lnSpc>
                  <a:spcPct val="240000"/>
                </a:lnSpc>
              </a:pPr>
              <a:r>
                <a:rPr lang="en-US" sz="1800" baseline="0"/>
                <a:t>Sprue former</a:t>
              </a:r>
            </a:p>
            <a:p>
              <a:pPr>
                <a:lnSpc>
                  <a:spcPct val="240000"/>
                </a:lnSpc>
              </a:pPr>
              <a:r>
                <a:rPr lang="en-US" sz="1800" baseline="0"/>
                <a:t>Crucible former</a:t>
              </a:r>
            </a:p>
          </p:txBody>
        </p:sp>
        <p:sp>
          <p:nvSpPr>
            <p:cNvPr id="153611" name="Line 11"/>
            <p:cNvSpPr>
              <a:spLocks noChangeShapeType="1"/>
            </p:cNvSpPr>
            <p:nvPr/>
          </p:nvSpPr>
          <p:spPr bwMode="auto">
            <a:xfrm flipV="1">
              <a:off x="1584" y="1632"/>
              <a:ext cx="172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39E8F5-9848-4E8E-93FB-FEEF9AD30FA1}" type="slidenum">
              <a:rPr lang="en-US"/>
              <a:pPr/>
              <a:t>45</a:t>
            </a:fld>
            <a:endParaRPr lang="en-US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INVESTING PROCEDURE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140000"/>
              </a:lnSpc>
              <a:buFontTx/>
              <a:buAutoNum type="arabicPeriod"/>
            </a:pPr>
            <a:r>
              <a:rPr lang="en-US" sz="2800" b="1" i="1"/>
              <a:t>Investing </a:t>
            </a:r>
            <a:r>
              <a:rPr lang="en-US" sz="2800"/>
              <a:t>- surrounding the wax pattern with material that can accurately duplicate its shape and anatomic features.</a:t>
            </a:r>
          </a:p>
          <a:p>
            <a:pPr marL="609600" indent="-609600">
              <a:lnSpc>
                <a:spcPct val="140000"/>
              </a:lnSpc>
              <a:buFontTx/>
              <a:buAutoNum type="arabicPeriod"/>
            </a:pPr>
            <a:r>
              <a:rPr lang="en-US" sz="2800"/>
              <a:t>Two methods are used</a:t>
            </a:r>
          </a:p>
          <a:p>
            <a:pPr marL="609600" indent="-609600">
              <a:lnSpc>
                <a:spcPct val="140000"/>
              </a:lnSpc>
              <a:buFontTx/>
              <a:buAutoNum type="alphaLcParenR"/>
            </a:pPr>
            <a:r>
              <a:rPr lang="en-US" sz="2800"/>
              <a:t>Hand mixing</a:t>
            </a:r>
          </a:p>
          <a:p>
            <a:pPr marL="609600" indent="-609600">
              <a:lnSpc>
                <a:spcPct val="140000"/>
              </a:lnSpc>
              <a:buFontTx/>
              <a:buAutoNum type="alphaLcParenR"/>
            </a:pPr>
            <a:r>
              <a:rPr lang="en-US" sz="2800"/>
              <a:t>Vacuum mixing and investment</a:t>
            </a:r>
          </a:p>
          <a:p>
            <a:pPr marL="609600" indent="-609600">
              <a:lnSpc>
                <a:spcPct val="140000"/>
              </a:lnSpc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92790B-1277-40A8-8F6C-D65A4389496C}" type="slidenum">
              <a:rPr lang="en-US"/>
              <a:pPr/>
              <a:t>46</a:t>
            </a:fld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>
              <a:lnSpc>
                <a:spcPct val="140000"/>
              </a:lnSpc>
              <a:buFontTx/>
              <a:buNone/>
            </a:pPr>
            <a:r>
              <a:rPr lang="en-US" b="1" i="1"/>
              <a:t>A) HAND MIXING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-Distilled water + powder of investment 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material ( gypsum, phosphate etc ) are 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added and mixed thoroughly.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-Small amount of mix is painted on surface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of wax pattern for better wetting.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-Casting ring is filled with material.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sz="2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36DCF3-AB4A-49CD-AEDF-CF0BD02ED755}" type="slidenum">
              <a:rPr lang="en-US"/>
              <a:pPr/>
              <a:t>47</a:t>
            </a:fld>
            <a:endParaRPr lang="en-US"/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i="1"/>
              <a:t>B) VACUUM MIXING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4191000"/>
            <a:ext cx="6629400" cy="16764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A) The ring is seated</a:t>
            </a:r>
          </a:p>
          <a:p>
            <a:pPr>
              <a:buFontTx/>
              <a:buNone/>
            </a:pPr>
            <a:r>
              <a:rPr lang="en-US" sz="2800"/>
              <a:t>B) Placement of ring in vacuum machine</a:t>
            </a:r>
          </a:p>
        </p:txBody>
      </p:sp>
      <p:pic>
        <p:nvPicPr>
          <p:cNvPr id="131077" name="Picture 5" descr="g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87" t="6854" r="53444" b="60786"/>
          <a:stretch>
            <a:fillRect/>
          </a:stretch>
        </p:blipFill>
        <p:spPr bwMode="auto">
          <a:xfrm>
            <a:off x="5562600" y="1219200"/>
            <a:ext cx="3124200" cy="2819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1079" name="Picture 7" descr="DSCN24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77" r="6053"/>
          <a:stretch>
            <a:fillRect/>
          </a:stretch>
        </p:blipFill>
        <p:spPr bwMode="auto">
          <a:xfrm>
            <a:off x="228600" y="1130300"/>
            <a:ext cx="3124200" cy="29083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1080" name="Line 8"/>
          <p:cNvSpPr>
            <a:spLocks noChangeShapeType="1"/>
          </p:cNvSpPr>
          <p:nvPr/>
        </p:nvSpPr>
        <p:spPr bwMode="auto">
          <a:xfrm flipH="1">
            <a:off x="2286000" y="2438400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>
            <a:off x="3581400" y="2198688"/>
            <a:ext cx="15890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Vacuum </a:t>
            </a:r>
          </a:p>
          <a:p>
            <a:r>
              <a:rPr lang="en-US" sz="2800" baseline="0"/>
              <a:t>mixer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B721-A3EA-400F-8B41-6398E94BD691}" type="slidenum">
              <a:rPr lang="en-US"/>
              <a:pPr/>
              <a:t>48</a:t>
            </a:fld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191000"/>
            <a:ext cx="7543800" cy="19351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C) Tubing connected to vacuum machine.</a:t>
            </a:r>
          </a:p>
          <a:p>
            <a:pPr>
              <a:buFontTx/>
              <a:buNone/>
            </a:pPr>
            <a:r>
              <a:rPr lang="en-US" sz="2800"/>
              <a:t>D) Investment is wetted by hand spatulation.</a:t>
            </a:r>
          </a:p>
        </p:txBody>
      </p:sp>
      <p:grpSp>
        <p:nvGrpSpPr>
          <p:cNvPr id="132105" name="Group 9"/>
          <p:cNvGrpSpPr>
            <a:grpSpLocks/>
          </p:cNvGrpSpPr>
          <p:nvPr/>
        </p:nvGrpSpPr>
        <p:grpSpPr bwMode="auto">
          <a:xfrm>
            <a:off x="457200" y="1600200"/>
            <a:ext cx="2819400" cy="2286000"/>
            <a:chOff x="288" y="1008"/>
            <a:chExt cx="1776" cy="1440"/>
          </a:xfrm>
        </p:grpSpPr>
        <p:pic>
          <p:nvPicPr>
            <p:cNvPr id="132100" name="Picture 4" descr="g"/>
            <p:cNvPicPr>
              <a:picLocks noChangeAspect="1" noChangeArrowheads="1"/>
            </p:cNvPicPr>
            <p:nvPr/>
          </p:nvPicPr>
          <p:blipFill>
            <a:blip r:embed="rId2">
              <a:lum bright="-30000"/>
              <a:grayscl/>
              <a:biLevel thresh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316" t="7933" r="5063" b="59708"/>
            <a:stretch>
              <a:fillRect/>
            </a:stretch>
          </p:blipFill>
          <p:spPr bwMode="auto">
            <a:xfrm>
              <a:off x="288" y="1008"/>
              <a:ext cx="1776" cy="144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102" name="Text Box 6"/>
            <p:cNvSpPr txBox="1">
              <a:spLocks noChangeArrowheads="1"/>
            </p:cNvSpPr>
            <p:nvPr/>
          </p:nvSpPr>
          <p:spPr bwMode="auto">
            <a:xfrm>
              <a:off x="326" y="2135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aseline="0"/>
                <a:t>c</a:t>
              </a:r>
            </a:p>
          </p:txBody>
        </p:sp>
      </p:grpSp>
      <p:grpSp>
        <p:nvGrpSpPr>
          <p:cNvPr id="132104" name="Group 8"/>
          <p:cNvGrpSpPr>
            <a:grpSpLocks/>
          </p:cNvGrpSpPr>
          <p:nvPr/>
        </p:nvGrpSpPr>
        <p:grpSpPr bwMode="auto">
          <a:xfrm>
            <a:off x="5410200" y="1600200"/>
            <a:ext cx="2590800" cy="2286000"/>
            <a:chOff x="3600" y="1008"/>
            <a:chExt cx="1632" cy="1440"/>
          </a:xfrm>
        </p:grpSpPr>
        <p:pic>
          <p:nvPicPr>
            <p:cNvPr id="132101" name="Picture 5" descr="g"/>
            <p:cNvPicPr>
              <a:picLocks noChangeAspect="1" noChangeArrowheads="1"/>
            </p:cNvPicPr>
            <p:nvPr/>
          </p:nvPicPr>
          <p:blipFill>
            <a:blip r:embed="rId2">
              <a:lum bright="-30000"/>
              <a:grayscl/>
              <a:biLevel thresh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239" t="56473" r="54596" b="11169"/>
            <a:stretch>
              <a:fillRect/>
            </a:stretch>
          </p:blipFill>
          <p:spPr bwMode="auto">
            <a:xfrm>
              <a:off x="3600" y="1008"/>
              <a:ext cx="1632" cy="144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103" name="Text Box 7"/>
            <p:cNvSpPr txBox="1">
              <a:spLocks noChangeArrowheads="1"/>
            </p:cNvSpPr>
            <p:nvPr/>
          </p:nvSpPr>
          <p:spPr bwMode="auto">
            <a:xfrm>
              <a:off x="3686" y="2135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aseline="0"/>
                <a:t>D</a:t>
              </a:r>
            </a:p>
          </p:txBody>
        </p:sp>
      </p:grpSp>
      <p:sp>
        <p:nvSpPr>
          <p:cNvPr id="132106" name="Rectangle 10"/>
          <p:cNvSpPr>
            <a:spLocks noChangeArrowheads="1"/>
          </p:cNvSpPr>
          <p:nvPr/>
        </p:nvSpPr>
        <p:spPr bwMode="auto">
          <a:xfrm>
            <a:off x="533400" y="741363"/>
            <a:ext cx="3668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3200" b="1" i="1" baseline="0">
                <a:solidFill>
                  <a:schemeClr val="tx2"/>
                </a:solidFill>
              </a:rPr>
              <a:t>VACUUM MIXING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DCF58-9DD2-42BB-8B61-460AE112D2A6}" type="slidenum">
              <a:rPr lang="en-US"/>
              <a:pPr/>
              <a:t>49</a:t>
            </a:fld>
            <a:endParaRPr lang="en-US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buFontTx/>
              <a:buChar char="•"/>
            </a:pPr>
            <a:r>
              <a:rPr lang="en-US" sz="3200" b="1" i="1"/>
              <a:t>VACUUM MIXING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24400"/>
            <a:ext cx="8077200" cy="14017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/>
              <a:t>E) </a:t>
            </a:r>
            <a:r>
              <a:rPr lang="en-US" sz="2800"/>
              <a:t>Positioning for power spatulation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F) Positioning for pouring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G) Inversion of vacuum after filling the ring</a:t>
            </a:r>
          </a:p>
          <a:p>
            <a:pPr>
              <a:lnSpc>
                <a:spcPct val="80000"/>
              </a:lnSpc>
            </a:pPr>
            <a:endParaRPr lang="en-US" sz="2800"/>
          </a:p>
        </p:txBody>
      </p:sp>
      <p:grpSp>
        <p:nvGrpSpPr>
          <p:cNvPr id="133129" name="Group 9"/>
          <p:cNvGrpSpPr>
            <a:grpSpLocks/>
          </p:cNvGrpSpPr>
          <p:nvPr/>
        </p:nvGrpSpPr>
        <p:grpSpPr bwMode="auto">
          <a:xfrm>
            <a:off x="441325" y="1676400"/>
            <a:ext cx="2682875" cy="2994025"/>
            <a:chOff x="278" y="1056"/>
            <a:chExt cx="1690" cy="1886"/>
          </a:xfrm>
        </p:grpSpPr>
        <p:pic>
          <p:nvPicPr>
            <p:cNvPr id="133124" name="Picture 4" descr="g"/>
            <p:cNvPicPr>
              <a:picLocks noChangeAspect="1" noChangeArrowheads="1"/>
            </p:cNvPicPr>
            <p:nvPr/>
          </p:nvPicPr>
          <p:blipFill>
            <a:blip r:embed="rId2">
              <a:lum bright="-36000" contrast="12000"/>
              <a:grayscl/>
              <a:biLevel thresh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316" t="51079" r="7367" b="6854"/>
            <a:stretch>
              <a:fillRect/>
            </a:stretch>
          </p:blipFill>
          <p:spPr bwMode="auto">
            <a:xfrm>
              <a:off x="288" y="1056"/>
              <a:ext cx="1680" cy="187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26" name="Text Box 6"/>
            <p:cNvSpPr txBox="1">
              <a:spLocks noChangeArrowheads="1"/>
            </p:cNvSpPr>
            <p:nvPr/>
          </p:nvSpPr>
          <p:spPr bwMode="auto">
            <a:xfrm>
              <a:off x="278" y="2711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aseline="0"/>
                <a:t>E</a:t>
              </a:r>
            </a:p>
          </p:txBody>
        </p:sp>
      </p:grpSp>
      <p:pic>
        <p:nvPicPr>
          <p:cNvPr id="133125" name="Picture 5" descr="Scan0002"/>
          <p:cNvPicPr>
            <a:picLocks noChangeAspect="1" noChangeArrowheads="1"/>
          </p:cNvPicPr>
          <p:nvPr/>
        </p:nvPicPr>
        <p:blipFill>
          <a:blip r:embed="rId3">
            <a:lum bright="-30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86" t="4633" r="49988" b="62468"/>
          <a:stretch>
            <a:fillRect/>
          </a:stretch>
        </p:blipFill>
        <p:spPr bwMode="auto">
          <a:xfrm>
            <a:off x="3276600" y="1676400"/>
            <a:ext cx="2743200" cy="2971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3327400" y="4343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F</a:t>
            </a:r>
          </a:p>
        </p:txBody>
      </p:sp>
      <p:pic>
        <p:nvPicPr>
          <p:cNvPr id="133130" name="Picture 10" descr="Scan0002"/>
          <p:cNvPicPr>
            <a:picLocks noChangeAspect="1" noChangeArrowheads="1"/>
          </p:cNvPicPr>
          <p:nvPr/>
        </p:nvPicPr>
        <p:blipFill>
          <a:blip r:embed="rId3">
            <a:lum bright="-30000" contrast="6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64" t="4633" r="5637" b="60199"/>
          <a:stretch>
            <a:fillRect/>
          </a:stretch>
        </p:blipFill>
        <p:spPr bwMode="auto">
          <a:xfrm>
            <a:off x="6096000" y="1676400"/>
            <a:ext cx="2819400" cy="2971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6115050" y="435768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CLASSIFICATION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0"/>
          </a:xfrm>
        </p:spPr>
        <p:txBody>
          <a:bodyPr>
            <a:normAutofit fontScale="85000" lnSpcReduction="20000"/>
          </a:bodyPr>
          <a:lstStyle/>
          <a:p>
            <a:pPr marL="571500" indent="-571500" fontAlgn="auto">
              <a:spcAft>
                <a:spcPts val="0"/>
              </a:spcAft>
              <a:buFont typeface="+mj-lt"/>
              <a:buAutoNum type="romanUcPeriod" startAt="2"/>
              <a:defRPr/>
            </a:pPr>
            <a:r>
              <a:rPr lang="en-US" sz="3500" b="1" i="1" u="sng" dirty="0" smtClean="0">
                <a:solidFill>
                  <a:schemeClr val="bg2"/>
                </a:solidFill>
                <a:cs typeface="Arial" pitchFamily="34" charset="0"/>
              </a:rPr>
              <a:t>USE:</a:t>
            </a:r>
          </a:p>
          <a:p>
            <a:pPr marL="571500" indent="-571500" fontAlgn="auto">
              <a:spcAft>
                <a:spcPts val="0"/>
              </a:spcAft>
              <a:buFont typeface="+mj-lt"/>
              <a:buAutoNum type="romanUcPeriod" startAt="2"/>
              <a:defRPr/>
            </a:pPr>
            <a:endParaRPr lang="en-US" sz="2800" b="1" i="1" u="sng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endParaRPr lang="en-US" sz="2800" b="1" i="1" u="sng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b="1" i="1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640080" lvl="1" indent="-27432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lvl="1" indent="-46355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indent="-463550" fontAlgn="auto">
              <a:spcAft>
                <a:spcPts val="0"/>
              </a:spcAft>
              <a:buClr>
                <a:schemeClr val="accent2">
                  <a:shade val="7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2286000" y="1905000"/>
          <a:ext cx="4495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4143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90B005-1CD1-4A33-A3A1-B5B222545ADD}" type="slidenum">
              <a:rPr lang="en-US"/>
              <a:pPr/>
              <a:t>50</a:t>
            </a:fld>
            <a:endParaRPr lang="en-US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buFontTx/>
              <a:buChar char="•"/>
            </a:pPr>
            <a:r>
              <a:rPr lang="en-US" sz="3200" b="1" i="1"/>
              <a:t>VACUUM MIXING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495800"/>
            <a:ext cx="8229600" cy="1630363"/>
          </a:xfrm>
        </p:spPr>
        <p:txBody>
          <a:bodyPr/>
          <a:lstStyle/>
          <a:p>
            <a:pPr>
              <a:lnSpc>
                <a:spcPct val="130000"/>
              </a:lnSpc>
              <a:buFontTx/>
              <a:buNone/>
            </a:pPr>
            <a:r>
              <a:rPr lang="en-US" sz="2800"/>
              <a:t>H) Tubing is disconnected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sz="2800"/>
              <a:t>I)  Unused investment is disposed</a:t>
            </a:r>
          </a:p>
        </p:txBody>
      </p:sp>
      <p:pic>
        <p:nvPicPr>
          <p:cNvPr id="134149" name="Picture 5" descr="Scan0002"/>
          <p:cNvPicPr>
            <a:picLocks noChangeAspect="1" noChangeArrowheads="1"/>
          </p:cNvPicPr>
          <p:nvPr/>
        </p:nvPicPr>
        <p:blipFill>
          <a:blip r:embed="rId2">
            <a:lum bright="-18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95" t="50012" r="52206" b="15953"/>
          <a:stretch>
            <a:fillRect/>
          </a:stretch>
        </p:blipFill>
        <p:spPr bwMode="auto">
          <a:xfrm>
            <a:off x="533400" y="1676400"/>
            <a:ext cx="2971800" cy="26225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3124200" y="39227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H</a:t>
            </a:r>
          </a:p>
        </p:txBody>
      </p:sp>
      <p:pic>
        <p:nvPicPr>
          <p:cNvPr id="134152" name="Picture 8" descr="Scan0002"/>
          <p:cNvPicPr>
            <a:picLocks noChangeAspect="1" noChangeArrowheads="1"/>
          </p:cNvPicPr>
          <p:nvPr/>
        </p:nvPicPr>
        <p:blipFill>
          <a:blip r:embed="rId2">
            <a:lum bright="-30000" contrast="6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64" t="50012" r="4527" b="10281"/>
          <a:stretch>
            <a:fillRect/>
          </a:stretch>
        </p:blipFill>
        <p:spPr bwMode="auto">
          <a:xfrm>
            <a:off x="5029200" y="1676400"/>
            <a:ext cx="2667000" cy="2667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089525" y="3976688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5B33D-C7C1-4FC4-85DC-83F250DFA985}" type="slidenum">
              <a:rPr lang="en-US"/>
              <a:pPr/>
              <a:t>51</a:t>
            </a:fld>
            <a:endParaRPr lang="en-US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BURN OUT PROCEDURE</a:t>
            </a:r>
          </a:p>
        </p:txBody>
      </p:sp>
      <p:pic>
        <p:nvPicPr>
          <p:cNvPr id="135172" name="Picture 4" descr="DSCN24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2133600" cy="17335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685800" y="4419600"/>
            <a:ext cx="344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aseline="0"/>
              <a:t>BURN OUT FURNACE</a:t>
            </a: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5029200" y="1284288"/>
            <a:ext cx="3581400" cy="698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aseline="0"/>
              <a:t>TEMPRATURE FOR </a:t>
            </a:r>
          </a:p>
          <a:p>
            <a:pPr>
              <a:lnSpc>
                <a:spcPct val="150000"/>
              </a:lnSpc>
            </a:pPr>
            <a:r>
              <a:rPr lang="en-US" baseline="0"/>
              <a:t>BURNOUT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baseline="0"/>
              <a:t>Slowly raising from</a:t>
            </a:r>
          </a:p>
          <a:p>
            <a:pPr>
              <a:lnSpc>
                <a:spcPct val="150000"/>
              </a:lnSpc>
            </a:pPr>
            <a:r>
              <a:rPr lang="en-US" baseline="0"/>
              <a:t> 400 </a:t>
            </a:r>
            <a:r>
              <a:rPr lang="en-US"/>
              <a:t>0</a:t>
            </a:r>
            <a:r>
              <a:rPr lang="en-US" baseline="0"/>
              <a:t>C to 700</a:t>
            </a:r>
            <a:r>
              <a:rPr lang="en-US"/>
              <a:t>0</a:t>
            </a:r>
            <a:r>
              <a:rPr lang="en-US" baseline="0"/>
              <a:t>C </a:t>
            </a:r>
          </a:p>
          <a:p>
            <a:pPr>
              <a:lnSpc>
                <a:spcPct val="150000"/>
              </a:lnSpc>
            </a:pPr>
            <a:r>
              <a:rPr lang="en-US" baseline="0"/>
              <a:t>(hygroscopic setting</a:t>
            </a:r>
          </a:p>
          <a:p>
            <a:pPr>
              <a:lnSpc>
                <a:spcPct val="150000"/>
              </a:lnSpc>
            </a:pPr>
            <a:r>
              <a:rPr lang="en-US" baseline="0"/>
              <a:t> expansion technique</a:t>
            </a:r>
          </a:p>
          <a:p>
            <a:pPr>
              <a:lnSpc>
                <a:spcPct val="150000"/>
              </a:lnSpc>
            </a:pPr>
            <a:r>
              <a:rPr lang="en-US" baseline="0"/>
              <a:t> or for normal</a:t>
            </a:r>
          </a:p>
          <a:p>
            <a:pPr>
              <a:lnSpc>
                <a:spcPct val="150000"/>
              </a:lnSpc>
            </a:pPr>
            <a:r>
              <a:rPr lang="en-US" baseline="0"/>
              <a:t> setting expansion) </a:t>
            </a:r>
          </a:p>
          <a:p>
            <a:pPr>
              <a:lnSpc>
                <a:spcPct val="150000"/>
              </a:lnSpc>
            </a:pPr>
            <a:r>
              <a:rPr lang="en-US" baseline="0"/>
              <a:t>For 30 to 60 min.</a:t>
            </a:r>
          </a:p>
          <a:p>
            <a:pPr>
              <a:lnSpc>
                <a:spcPct val="150000"/>
              </a:lnSpc>
            </a:pPr>
            <a:endParaRPr lang="en-US" baseline="0"/>
          </a:p>
          <a:p>
            <a:pPr>
              <a:lnSpc>
                <a:spcPct val="150000"/>
              </a:lnSpc>
            </a:pPr>
            <a:r>
              <a:rPr lang="en-US" baseline="0"/>
              <a:t>.</a:t>
            </a:r>
          </a:p>
          <a:p>
            <a:pPr>
              <a:lnSpc>
                <a:spcPct val="110000"/>
              </a:lnSpc>
            </a:pPr>
            <a:endParaRPr lang="en-US" baseline="0"/>
          </a:p>
          <a:p>
            <a:pPr>
              <a:lnSpc>
                <a:spcPct val="110000"/>
              </a:lnSpc>
            </a:pPr>
            <a:r>
              <a:rPr lang="en-US" sz="2800" baseline="0"/>
              <a:t> </a:t>
            </a:r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381000" y="1447800"/>
            <a:ext cx="401955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/>
              <a:t>Gypsum bonded investment</a:t>
            </a:r>
          </a:p>
        </p:txBody>
      </p:sp>
      <p:pic>
        <p:nvPicPr>
          <p:cNvPr id="135177" name="Picture 9" descr="SP_A06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38400"/>
            <a:ext cx="2209800" cy="1822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31664C-C1A1-4602-B8BD-72F46E9AE531}" type="slidenum">
              <a:rPr lang="en-US"/>
              <a:pPr/>
              <a:t>52</a:t>
            </a:fld>
            <a:endParaRPr lang="en-U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aseline="0">
                <a:solidFill>
                  <a:srgbClr val="FF0000"/>
                </a:solidFill>
              </a:rPr>
              <a:t>BURN OUT PROCEDURE</a:t>
            </a:r>
          </a:p>
        </p:txBody>
      </p:sp>
      <p:pic>
        <p:nvPicPr>
          <p:cNvPr id="154629" name="Picture 5" descr="DSCN24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2133600" cy="17335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838200" y="4495800"/>
            <a:ext cx="3441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aseline="0"/>
              <a:t>BURN OUT FURNACE</a:t>
            </a:r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5105400" y="1284288"/>
            <a:ext cx="3886200" cy="651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baseline="0"/>
              <a:t>TEMPRATURE FOR </a:t>
            </a:r>
          </a:p>
          <a:p>
            <a:pPr>
              <a:lnSpc>
                <a:spcPct val="140000"/>
              </a:lnSpc>
            </a:pPr>
            <a:r>
              <a:rPr lang="en-US" baseline="0"/>
              <a:t>BURNOUT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en-US" baseline="0"/>
              <a:t>Slowly raising from</a:t>
            </a:r>
          </a:p>
          <a:p>
            <a:pPr>
              <a:lnSpc>
                <a:spcPct val="140000"/>
              </a:lnSpc>
            </a:pPr>
            <a:r>
              <a:rPr lang="en-US" baseline="0"/>
              <a:t> 300 </a:t>
            </a:r>
            <a:r>
              <a:rPr lang="en-US"/>
              <a:t>0</a:t>
            </a:r>
            <a:r>
              <a:rPr lang="en-US" baseline="0"/>
              <a:t>C to prevent cracking of investment.</a:t>
            </a:r>
          </a:p>
          <a:p>
            <a:pPr>
              <a:lnSpc>
                <a:spcPct val="140000"/>
              </a:lnSpc>
            </a:pPr>
            <a:r>
              <a:rPr lang="en-US" baseline="0"/>
              <a:t>Then raised 700 </a:t>
            </a:r>
            <a:r>
              <a:rPr lang="en-US"/>
              <a:t>0</a:t>
            </a:r>
            <a:r>
              <a:rPr lang="en-US" baseline="0"/>
              <a:t>C to 1100 </a:t>
            </a:r>
            <a:r>
              <a:rPr lang="en-US"/>
              <a:t>0</a:t>
            </a:r>
            <a:r>
              <a:rPr lang="en-US" baseline="0"/>
              <a:t>C For 30 to 60 min.</a:t>
            </a:r>
          </a:p>
          <a:p>
            <a:pPr>
              <a:lnSpc>
                <a:spcPct val="140000"/>
              </a:lnSpc>
            </a:pPr>
            <a:r>
              <a:rPr lang="en-US" baseline="0"/>
              <a:t>(this give large thermal expansion) </a:t>
            </a:r>
          </a:p>
          <a:p>
            <a:pPr>
              <a:lnSpc>
                <a:spcPct val="140000"/>
              </a:lnSpc>
            </a:pPr>
            <a:endParaRPr lang="en-US" baseline="0"/>
          </a:p>
          <a:p>
            <a:pPr>
              <a:lnSpc>
                <a:spcPct val="140000"/>
              </a:lnSpc>
            </a:pPr>
            <a:r>
              <a:rPr lang="en-US" baseline="0"/>
              <a:t>.</a:t>
            </a:r>
          </a:p>
          <a:p>
            <a:pPr>
              <a:lnSpc>
                <a:spcPct val="110000"/>
              </a:lnSpc>
            </a:pPr>
            <a:endParaRPr lang="en-US" baseline="0"/>
          </a:p>
          <a:p>
            <a:pPr>
              <a:lnSpc>
                <a:spcPct val="110000"/>
              </a:lnSpc>
            </a:pPr>
            <a:r>
              <a:rPr lang="en-US" baseline="0"/>
              <a:t> </a:t>
            </a:r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296863" y="1498600"/>
            <a:ext cx="4427537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/>
              <a:t>Phosphate  bonded investment</a:t>
            </a:r>
          </a:p>
        </p:txBody>
      </p:sp>
      <p:pic>
        <p:nvPicPr>
          <p:cNvPr id="154633" name="Picture 9" descr="SP_A06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38400"/>
            <a:ext cx="2209800" cy="1822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Casting defect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 smtClean="0"/>
              <a:t>Manipulation of waxes</a:t>
            </a:r>
          </a:p>
          <a:p>
            <a:r>
              <a:rPr lang="en-US" dirty="0" smtClean="0"/>
              <a:t>As the investment hardens(setting and hygroscopic expansion)</a:t>
            </a:r>
          </a:p>
          <a:p>
            <a:r>
              <a:rPr lang="en-US" dirty="0" smtClean="0"/>
              <a:t>Configuration of the </a:t>
            </a:r>
            <a:r>
              <a:rPr lang="en-US" dirty="0" err="1" smtClean="0"/>
              <a:t>pattern,type</a:t>
            </a:r>
            <a:r>
              <a:rPr lang="en-US" dirty="0" smtClean="0"/>
              <a:t> of wax and thickness of the pattern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CASTING PROCEDURE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roughness, irregularities and discoloration.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Bubbles and water films 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 heating rates and under heating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Prolonged heating &amp; temperature of the alloy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Casting pressure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INLAY WAX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181600"/>
          </a:xfrm>
        </p:spPr>
        <p:txBody>
          <a:bodyPr>
            <a:normAutofit fontScale="25000" lnSpcReduction="20000"/>
          </a:bodyPr>
          <a:lstStyle/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2800" b="1" i="1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Classification </a:t>
            </a: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1200" dirty="0" smtClean="0">
                <a:solidFill>
                  <a:schemeClr val="bg1">
                    <a:lumMod val="85000"/>
                    <a:lumOff val="15000"/>
                  </a:schemeClr>
                </a:solidFill>
                <a:cs typeface="Arial" pitchFamily="34" charset="0"/>
              </a:rPr>
              <a:t>ANSI/ADA No. 4: </a:t>
            </a: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dirty="0" smtClean="0">
                <a:solidFill>
                  <a:schemeClr val="bg2"/>
                </a:solidFill>
                <a:cs typeface="Arial" pitchFamily="34" charset="0"/>
              </a:rPr>
              <a:t>  </a:t>
            </a:r>
            <a:r>
              <a:rPr lang="en-US" sz="11200" dirty="0" smtClean="0">
                <a:cs typeface="Arial" pitchFamily="34" charset="0"/>
              </a:rPr>
              <a:t> </a:t>
            </a:r>
            <a:r>
              <a:rPr lang="en-US" sz="1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Type I:</a:t>
            </a:r>
            <a:r>
              <a:rPr lang="en-US" sz="11200" dirty="0" smtClean="0">
                <a:cs typeface="Arial" pitchFamily="34" charset="0"/>
              </a:rPr>
              <a:t>  Medium waxes used in direct techniques.</a:t>
            </a: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dirty="0" smtClean="0">
                <a:solidFill>
                  <a:schemeClr val="bg2"/>
                </a:solidFill>
                <a:cs typeface="Arial" pitchFamily="34" charset="0"/>
              </a:rPr>
              <a:t>  </a:t>
            </a:r>
            <a:r>
              <a:rPr lang="en-US" sz="1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Type II:</a:t>
            </a:r>
            <a:r>
              <a:rPr lang="en-US" sz="11200" dirty="0" smtClean="0">
                <a:cs typeface="Arial" pitchFamily="34" charset="0"/>
              </a:rPr>
              <a:t>  Soft waxes used in indirect techniques.</a:t>
            </a: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endParaRPr lang="en-US" sz="11200" dirty="0" smtClean="0">
              <a:solidFill>
                <a:schemeClr val="bg2"/>
              </a:solidFill>
              <a:cs typeface="Arial" pitchFamily="34" charset="0"/>
            </a:endParaRPr>
          </a:p>
          <a:p>
            <a:pPr marL="571500" indent="-571500" algn="ctr" fontAlgn="auto">
              <a:spcAft>
                <a:spcPts val="0"/>
              </a:spcAft>
              <a:buFont typeface="Wingdings 2"/>
              <a:buNone/>
              <a:defRPr/>
            </a:pPr>
            <a:endParaRPr lang="en-US" sz="11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Arial" pitchFamily="34" charset="0"/>
            </a:endParaRPr>
          </a:p>
          <a:p>
            <a:pPr marL="571500" indent="-57150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Arial" pitchFamily="34" charset="0"/>
              </a:rPr>
              <a:t>Wax pattern of a inlay made using direct </a:t>
            </a:r>
          </a:p>
          <a:p>
            <a:pPr marL="571500" indent="-57150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Arial" pitchFamily="34" charset="0"/>
              </a:rPr>
              <a:t>technique results in a looser fitting inlay than </a:t>
            </a:r>
          </a:p>
          <a:p>
            <a:pPr marL="571500" indent="-57150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Arial" pitchFamily="34" charset="0"/>
              </a:rPr>
              <a:t>one made using the indirect technique.</a:t>
            </a: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endParaRPr lang="en-US" sz="11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Arial" pitchFamily="34" charset="0"/>
            </a:endParaRP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dirty="0" smtClean="0">
                <a:cs typeface="Arial" pitchFamily="34" charset="0"/>
              </a:rPr>
              <a:t>  Supplied as </a:t>
            </a:r>
            <a:r>
              <a:rPr lang="en-US" sz="11200" dirty="0" smtClean="0">
                <a:solidFill>
                  <a:srgbClr val="333399"/>
                </a:solidFill>
                <a:cs typeface="Arial" pitchFamily="34" charset="0"/>
              </a:rPr>
              <a:t>deep blue</a:t>
            </a:r>
            <a:r>
              <a:rPr lang="en-US" sz="11200" dirty="0" smtClean="0">
                <a:cs typeface="Arial" pitchFamily="34" charset="0"/>
              </a:rPr>
              <a:t>, </a:t>
            </a:r>
            <a:r>
              <a:rPr lang="en-US" sz="11200" dirty="0" smtClean="0">
                <a:solidFill>
                  <a:srgbClr val="008000"/>
                </a:solidFill>
                <a:cs typeface="Arial" pitchFamily="34" charset="0"/>
              </a:rPr>
              <a:t>green</a:t>
            </a:r>
            <a:r>
              <a:rPr lang="en-US" sz="11200" dirty="0" smtClean="0">
                <a:cs typeface="Arial" pitchFamily="34" charset="0"/>
              </a:rPr>
              <a:t>, or </a:t>
            </a:r>
            <a:r>
              <a:rPr lang="en-US" sz="11200" dirty="0" smtClean="0">
                <a:solidFill>
                  <a:srgbClr val="CC00FF"/>
                </a:solidFill>
                <a:cs typeface="Arial" pitchFamily="34" charset="0"/>
              </a:rPr>
              <a:t>purple</a:t>
            </a:r>
            <a:r>
              <a:rPr lang="en-US" sz="11200" dirty="0" smtClean="0">
                <a:cs typeface="Arial" pitchFamily="34" charset="0"/>
              </a:rPr>
              <a:t> rods or </a:t>
            </a:r>
          </a:p>
          <a:p>
            <a:pPr marL="571500" indent="-57150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11200" dirty="0" smtClean="0">
                <a:cs typeface="Arial" pitchFamily="34" charset="0"/>
              </a:rPr>
              <a:t>  sticks about 7.5 cm long &amp; 0.64 cm in diameter. </a:t>
            </a:r>
            <a:endParaRPr lang="en-US" sz="11200" dirty="0" smtClean="0">
              <a:solidFill>
                <a:schemeClr val="bg2"/>
              </a:solidFill>
              <a:cs typeface="Arial" pitchFamily="34" charset="0"/>
            </a:endParaRPr>
          </a:p>
        </p:txBody>
      </p:sp>
      <p:pic>
        <p:nvPicPr>
          <p:cNvPr id="12292" name="Picture 3" descr="C:\Program Files\Microsoft Office\MEDIA\CAGCAT10\j019581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6346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Foreign bodies, pattern position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CASTING PROCEDURE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67DD6-99AA-4341-A819-0B81CF9CEBA4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CADFC4-3CDF-4F7C-A171-53A1EC851E3C}" type="slidenum">
              <a:rPr lang="en-US"/>
              <a:pPr/>
              <a:t>61</a:t>
            </a:fld>
            <a:endParaRPr lang="en-US" dirty="0"/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PRECAUTIONS DURING BURNOUT</a:t>
            </a:r>
            <a:r>
              <a:rPr lang="en-US" sz="4000" dirty="0"/>
              <a:t> 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190000"/>
              </a:lnSpc>
              <a:buFontTx/>
              <a:buAutoNum type="arabicPeriod"/>
            </a:pPr>
            <a:r>
              <a:rPr lang="en-US" sz="2800" dirty="0"/>
              <a:t>All adhering wax to mold walls should be eliminated.</a:t>
            </a:r>
          </a:p>
          <a:p>
            <a:pPr marL="609600" indent="-609600">
              <a:lnSpc>
                <a:spcPct val="190000"/>
              </a:lnSpc>
              <a:buFontTx/>
              <a:buAutoNum type="arabicPeriod"/>
            </a:pPr>
            <a:r>
              <a:rPr lang="en-US" sz="2800" dirty="0"/>
              <a:t>Rapid heating should not be done (excess of water in investment converts into steam of high pressure which may crack the investment).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12336A-32CD-4098-BE35-C9D9A5871099}" type="slidenum">
              <a:rPr lang="en-US"/>
              <a:pPr/>
              <a:t>62</a:t>
            </a:fld>
            <a:endParaRPr lang="en-US" dirty="0"/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PRECAUTIONS DURING BURNOUT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609600" indent="-609600">
              <a:lnSpc>
                <a:spcPct val="160000"/>
              </a:lnSpc>
              <a:buClr>
                <a:schemeClr val="tx1"/>
              </a:buClr>
              <a:buFontTx/>
              <a:buAutoNum type="arabicPeriod" startAt="3"/>
            </a:pPr>
            <a:r>
              <a:rPr lang="en-US" sz="2800" dirty="0"/>
              <a:t>Over heating of investment , cause disintegration, leading to tarnish, rough surface of casting, too much mold expansion and also cracks.</a:t>
            </a:r>
          </a:p>
          <a:p>
            <a:pPr marL="609600" indent="-609600">
              <a:lnSpc>
                <a:spcPct val="160000"/>
              </a:lnSpc>
              <a:buClr>
                <a:schemeClr val="tx1"/>
              </a:buClr>
              <a:buFontTx/>
              <a:buAutoNum type="arabicPeriod" startAt="4"/>
            </a:pPr>
            <a:r>
              <a:rPr lang="en-US" sz="2800" dirty="0"/>
              <a:t>Prolonged heating also may fracture and produce cracks.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E2AC67-AB37-448B-9B45-E3876B370823}" type="slidenum">
              <a:rPr lang="en-US"/>
              <a:pPr/>
              <a:t>63</a:t>
            </a:fld>
            <a:endParaRPr lang="en-US" dirty="0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MACHINES</a:t>
            </a:r>
          </a:p>
        </p:txBody>
      </p:sp>
      <p:pic>
        <p:nvPicPr>
          <p:cNvPr id="136196" name="Picture 4" descr="h"/>
          <p:cNvPicPr>
            <a:picLocks noChangeAspect="1" noChangeArrowheads="1"/>
          </p:cNvPicPr>
          <p:nvPr/>
        </p:nvPicPr>
        <p:blipFill>
          <a:blip r:embed="rId2">
            <a:lum bright="-24000" contrast="6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62" t="4802" r="41837" b="60170"/>
          <a:stretch>
            <a:fillRect/>
          </a:stretch>
        </p:blipFill>
        <p:spPr bwMode="auto">
          <a:xfrm>
            <a:off x="609600" y="2014538"/>
            <a:ext cx="2667000" cy="21764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6206" name="Rectangle 14"/>
          <p:cNvSpPr>
            <a:spLocks noChangeArrowheads="1"/>
          </p:cNvSpPr>
          <p:nvPr/>
        </p:nvSpPr>
        <p:spPr bwMode="auto">
          <a:xfrm>
            <a:off x="381000" y="4495800"/>
            <a:ext cx="228600" cy="228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07" name="Rectangle 15"/>
          <p:cNvSpPr>
            <a:spLocks noChangeArrowheads="1"/>
          </p:cNvSpPr>
          <p:nvPr/>
        </p:nvSpPr>
        <p:spPr bwMode="auto">
          <a:xfrm>
            <a:off x="381000" y="4953000"/>
            <a:ext cx="228600" cy="2286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1" name="Rectangle 19"/>
          <p:cNvSpPr>
            <a:spLocks noChangeArrowheads="1"/>
          </p:cNvSpPr>
          <p:nvPr/>
        </p:nvSpPr>
        <p:spPr bwMode="auto">
          <a:xfrm>
            <a:off x="381000" y="5334000"/>
            <a:ext cx="228600" cy="228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2" name="Rectangle 20"/>
          <p:cNvSpPr>
            <a:spLocks noChangeArrowheads="1"/>
          </p:cNvSpPr>
          <p:nvPr/>
        </p:nvSpPr>
        <p:spPr bwMode="auto">
          <a:xfrm>
            <a:off x="381000" y="5715000"/>
            <a:ext cx="228600" cy="2286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3" name="Rectangle 21"/>
          <p:cNvSpPr>
            <a:spLocks noChangeArrowheads="1"/>
          </p:cNvSpPr>
          <p:nvPr/>
        </p:nvSpPr>
        <p:spPr bwMode="auto">
          <a:xfrm>
            <a:off x="3200400" y="4572000"/>
            <a:ext cx="228600" cy="22860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4" name="Rectangle 22"/>
          <p:cNvSpPr>
            <a:spLocks noChangeArrowheads="1"/>
          </p:cNvSpPr>
          <p:nvPr/>
        </p:nvSpPr>
        <p:spPr bwMode="auto">
          <a:xfrm>
            <a:off x="3200400" y="5105400"/>
            <a:ext cx="228600" cy="228600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5" name="Rectangle 23"/>
          <p:cNvSpPr>
            <a:spLocks noChangeArrowheads="1"/>
          </p:cNvSpPr>
          <p:nvPr/>
        </p:nvSpPr>
        <p:spPr bwMode="auto">
          <a:xfrm>
            <a:off x="3200400" y="5638800"/>
            <a:ext cx="228600" cy="228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6" name="Text Box 24"/>
          <p:cNvSpPr txBox="1">
            <a:spLocks noChangeArrowheads="1"/>
          </p:cNvSpPr>
          <p:nvPr/>
        </p:nvSpPr>
        <p:spPr bwMode="auto">
          <a:xfrm>
            <a:off x="609600" y="4332288"/>
            <a:ext cx="25812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Ring</a:t>
            </a:r>
          </a:p>
          <a:p>
            <a:r>
              <a:rPr lang="en-US" sz="2800" baseline="0" dirty="0"/>
              <a:t>Cradle</a:t>
            </a:r>
          </a:p>
          <a:p>
            <a:r>
              <a:rPr lang="en-US" sz="2800" baseline="0" dirty="0"/>
              <a:t>Counter weight</a:t>
            </a:r>
          </a:p>
          <a:p>
            <a:r>
              <a:rPr lang="en-US" sz="2800" baseline="0" dirty="0"/>
              <a:t>Base</a:t>
            </a:r>
          </a:p>
        </p:txBody>
      </p:sp>
      <p:sp>
        <p:nvSpPr>
          <p:cNvPr id="136217" name="Text Box 25"/>
          <p:cNvSpPr txBox="1">
            <a:spLocks noChangeArrowheads="1"/>
          </p:cNvSpPr>
          <p:nvPr/>
        </p:nvSpPr>
        <p:spPr bwMode="auto">
          <a:xfrm>
            <a:off x="3505200" y="4419600"/>
            <a:ext cx="1412875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aseline="0" dirty="0"/>
              <a:t>Handle </a:t>
            </a:r>
          </a:p>
          <a:p>
            <a:pPr>
              <a:lnSpc>
                <a:spcPct val="120000"/>
              </a:lnSpc>
            </a:pPr>
            <a:r>
              <a:rPr lang="en-US" sz="2800" baseline="0" dirty="0"/>
              <a:t>Bracket</a:t>
            </a:r>
          </a:p>
          <a:p>
            <a:pPr>
              <a:lnSpc>
                <a:spcPct val="120000"/>
              </a:lnSpc>
            </a:pPr>
            <a:r>
              <a:rPr lang="en-US" sz="2800" baseline="0" dirty="0"/>
              <a:t>crucible</a:t>
            </a:r>
          </a:p>
        </p:txBody>
      </p:sp>
      <p:pic>
        <p:nvPicPr>
          <p:cNvPr id="136197" name="Picture 5" descr="P121001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1" t="22058" r="10834" b="11765"/>
          <a:stretch>
            <a:fillRect/>
          </a:stretch>
        </p:blipFill>
        <p:spPr>
          <a:xfrm>
            <a:off x="5091113" y="1981200"/>
            <a:ext cx="3290887" cy="2678113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8" name="Line 6"/>
          <p:cNvSpPr>
            <a:spLocks noChangeShapeType="1"/>
          </p:cNvSpPr>
          <p:nvPr/>
        </p:nvSpPr>
        <p:spPr bwMode="auto">
          <a:xfrm>
            <a:off x="6569075" y="3952875"/>
            <a:ext cx="0" cy="1241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199" name="Line 7"/>
          <p:cNvSpPr>
            <a:spLocks noChangeShapeType="1"/>
          </p:cNvSpPr>
          <p:nvPr/>
        </p:nvSpPr>
        <p:spPr bwMode="auto">
          <a:xfrm flipH="1">
            <a:off x="4822825" y="3438525"/>
            <a:ext cx="873125" cy="806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200" name="Line 8"/>
          <p:cNvSpPr>
            <a:spLocks noChangeShapeType="1"/>
          </p:cNvSpPr>
          <p:nvPr/>
        </p:nvSpPr>
        <p:spPr bwMode="auto">
          <a:xfrm>
            <a:off x="7640638" y="2706688"/>
            <a:ext cx="63500" cy="2409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202" name="Line 10"/>
          <p:cNvSpPr>
            <a:spLocks noChangeShapeType="1"/>
          </p:cNvSpPr>
          <p:nvPr/>
        </p:nvSpPr>
        <p:spPr bwMode="auto">
          <a:xfrm flipV="1">
            <a:off x="4822825" y="3222625"/>
            <a:ext cx="536575" cy="511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203" name="Line 11"/>
          <p:cNvSpPr>
            <a:spLocks noChangeShapeType="1"/>
          </p:cNvSpPr>
          <p:nvPr/>
        </p:nvSpPr>
        <p:spPr bwMode="auto">
          <a:xfrm flipH="1" flipV="1">
            <a:off x="7978775" y="3441700"/>
            <a:ext cx="201613" cy="1533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204" name="Line 12"/>
          <p:cNvSpPr>
            <a:spLocks noChangeShapeType="1"/>
          </p:cNvSpPr>
          <p:nvPr/>
        </p:nvSpPr>
        <p:spPr bwMode="auto">
          <a:xfrm flipH="1" flipV="1">
            <a:off x="5829300" y="3295650"/>
            <a:ext cx="201613" cy="1606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205" name="Line 13"/>
          <p:cNvSpPr>
            <a:spLocks noChangeShapeType="1"/>
          </p:cNvSpPr>
          <p:nvPr/>
        </p:nvSpPr>
        <p:spPr bwMode="auto">
          <a:xfrm flipH="1">
            <a:off x="4687888" y="3149600"/>
            <a:ext cx="6048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6218" name="Rectangle 26"/>
          <p:cNvSpPr>
            <a:spLocks noChangeArrowheads="1"/>
          </p:cNvSpPr>
          <p:nvPr/>
        </p:nvSpPr>
        <p:spPr bwMode="auto">
          <a:xfrm>
            <a:off x="4419600" y="3076575"/>
            <a:ext cx="201613" cy="2190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19" name="Rectangle 27"/>
          <p:cNvSpPr>
            <a:spLocks noChangeArrowheads="1"/>
          </p:cNvSpPr>
          <p:nvPr/>
        </p:nvSpPr>
        <p:spPr bwMode="auto">
          <a:xfrm>
            <a:off x="4554538" y="3660775"/>
            <a:ext cx="201612" cy="2190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20" name="Rectangle 28"/>
          <p:cNvSpPr>
            <a:spLocks noChangeArrowheads="1"/>
          </p:cNvSpPr>
          <p:nvPr/>
        </p:nvSpPr>
        <p:spPr bwMode="auto">
          <a:xfrm>
            <a:off x="7643813" y="5194300"/>
            <a:ext cx="201612" cy="21907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21" name="Rectangle 29"/>
          <p:cNvSpPr>
            <a:spLocks noChangeArrowheads="1"/>
          </p:cNvSpPr>
          <p:nvPr/>
        </p:nvSpPr>
        <p:spPr bwMode="auto">
          <a:xfrm>
            <a:off x="6434138" y="5267325"/>
            <a:ext cx="201612" cy="21907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22" name="Rectangle 30"/>
          <p:cNvSpPr>
            <a:spLocks noChangeArrowheads="1"/>
          </p:cNvSpPr>
          <p:nvPr/>
        </p:nvSpPr>
        <p:spPr bwMode="auto">
          <a:xfrm>
            <a:off x="8113713" y="5194300"/>
            <a:ext cx="201612" cy="219075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23" name="Rectangle 31"/>
          <p:cNvSpPr>
            <a:spLocks noChangeArrowheads="1"/>
          </p:cNvSpPr>
          <p:nvPr/>
        </p:nvSpPr>
        <p:spPr bwMode="auto">
          <a:xfrm>
            <a:off x="4554538" y="4244975"/>
            <a:ext cx="201612" cy="219075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24" name="Rectangle 32"/>
          <p:cNvSpPr>
            <a:spLocks noChangeArrowheads="1"/>
          </p:cNvSpPr>
          <p:nvPr/>
        </p:nvSpPr>
        <p:spPr bwMode="auto">
          <a:xfrm>
            <a:off x="5964238" y="5048250"/>
            <a:ext cx="201612" cy="219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6225" name="Text Box 33"/>
          <p:cNvSpPr txBox="1">
            <a:spLocks noChangeArrowheads="1"/>
          </p:cNvSpPr>
          <p:nvPr/>
        </p:nvSpPr>
        <p:spPr bwMode="auto">
          <a:xfrm>
            <a:off x="2057400" y="1284288"/>
            <a:ext cx="53689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i="1" baseline="0" dirty="0"/>
              <a:t>1) Centrifugal casting machine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8" grpId="0" animBg="1"/>
      <p:bldP spid="136199" grpId="0" animBg="1"/>
      <p:bldP spid="136200" grpId="0" animBg="1"/>
      <p:bldP spid="136202" grpId="0" animBg="1"/>
      <p:bldP spid="136203" grpId="0" animBg="1"/>
      <p:bldP spid="136204" grpId="0" animBg="1"/>
      <p:bldP spid="13620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BA54E-8C06-47B0-8CAB-47AC710EA94B}" type="slidenum">
              <a:rPr lang="en-US"/>
              <a:pPr/>
              <a:t>64</a:t>
            </a:fld>
            <a:endParaRPr lang="en-US" dirty="0"/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MACHINES</a:t>
            </a:r>
          </a:p>
        </p:txBody>
      </p:sp>
      <p:pic>
        <p:nvPicPr>
          <p:cNvPr id="144388" name="Picture 4" descr="i"/>
          <p:cNvPicPr>
            <a:picLocks noChangeAspect="1" noChangeArrowheads="1"/>
          </p:cNvPicPr>
          <p:nvPr/>
        </p:nvPicPr>
        <p:blipFill>
          <a:blip r:embed="rId2">
            <a:lum bright="-24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45" t="6903" r="54478" b="54913"/>
          <a:stretch>
            <a:fillRect/>
          </a:stretch>
        </p:blipFill>
        <p:spPr bwMode="auto">
          <a:xfrm>
            <a:off x="381000" y="1676400"/>
            <a:ext cx="2667000" cy="2362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4389" name="Picture 5" descr="i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36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46" t="6734" r="7141" b="56226"/>
          <a:stretch>
            <a:fillRect/>
          </a:stretch>
        </p:blipFill>
        <p:spPr>
          <a:xfrm>
            <a:off x="3124200" y="1676400"/>
            <a:ext cx="2971800" cy="2362200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4390" name="Picture 6" descr="i"/>
          <p:cNvPicPr>
            <a:picLocks noChangeAspect="1" noChangeArrowheads="1"/>
          </p:cNvPicPr>
          <p:nvPr/>
        </p:nvPicPr>
        <p:blipFill>
          <a:blip r:embed="rId2">
            <a:lum bright="-24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38" t="56172" r="6343" b="8109"/>
          <a:stretch>
            <a:fillRect/>
          </a:stretch>
        </p:blipFill>
        <p:spPr bwMode="auto">
          <a:xfrm>
            <a:off x="6096000" y="1676400"/>
            <a:ext cx="2743200" cy="2362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457200" y="3505200"/>
            <a:ext cx="382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a</a:t>
            </a:r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3260725" y="3494088"/>
            <a:ext cx="3825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b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6232525" y="34940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c</a:t>
            </a: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517525" y="4154488"/>
            <a:ext cx="271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 dirty="0"/>
              <a:t>a)</a:t>
            </a:r>
            <a:r>
              <a:rPr lang="en-US" sz="1600" baseline="0" dirty="0"/>
              <a:t> </a:t>
            </a:r>
            <a:r>
              <a:rPr lang="en-US" baseline="0" dirty="0"/>
              <a:t>Flux application </a:t>
            </a: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3260725" y="4154488"/>
            <a:ext cx="2336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 dirty="0"/>
              <a:t>b) Gas torch </a:t>
            </a:r>
          </a:p>
          <a:p>
            <a:r>
              <a:rPr lang="en-US" baseline="0" dirty="0"/>
              <a:t>flame is applied</a:t>
            </a:r>
          </a:p>
          <a:p>
            <a:r>
              <a:rPr lang="en-US" baseline="0" dirty="0"/>
              <a:t>and investment </a:t>
            </a:r>
          </a:p>
          <a:p>
            <a:r>
              <a:rPr lang="en-US" baseline="0" dirty="0"/>
              <a:t>is placed in ring</a:t>
            </a: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6172200" y="4165600"/>
            <a:ext cx="22193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 dirty="0"/>
              <a:t>c) Handle is </a:t>
            </a:r>
          </a:p>
          <a:p>
            <a:r>
              <a:rPr lang="en-US" baseline="0" dirty="0"/>
              <a:t>released</a:t>
            </a:r>
          </a:p>
          <a:p>
            <a:r>
              <a:rPr lang="en-US" baseline="0" dirty="0"/>
              <a:t>and flame is</a:t>
            </a:r>
          </a:p>
          <a:p>
            <a:r>
              <a:rPr lang="en-US" baseline="0" dirty="0"/>
              <a:t>kept in 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4B0AF7-BE38-4621-B2FB-A3B7476E976A}" type="slidenum">
              <a:rPr lang="en-US"/>
              <a:pPr/>
              <a:t>65</a:t>
            </a:fld>
            <a:endParaRPr lang="en-US" dirty="0"/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MACHINES</a:t>
            </a:r>
          </a:p>
        </p:txBody>
      </p:sp>
      <p:pic>
        <p:nvPicPr>
          <p:cNvPr id="145412" name="Picture 4" descr="h"/>
          <p:cNvPicPr>
            <a:picLocks noChangeAspect="1" noChangeArrowheads="1"/>
          </p:cNvPicPr>
          <p:nvPr/>
        </p:nvPicPr>
        <p:blipFill>
          <a:blip r:embed="rId2">
            <a:lum bright="-36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23" t="50000" r="6462" b="5933"/>
          <a:stretch>
            <a:fillRect/>
          </a:stretch>
        </p:blipFill>
        <p:spPr bwMode="auto">
          <a:xfrm>
            <a:off x="457200" y="1600200"/>
            <a:ext cx="4800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4953000" y="4346575"/>
            <a:ext cx="35226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en-US" baseline="0" dirty="0"/>
              <a:t>MIXING ZONE</a:t>
            </a:r>
          </a:p>
          <a:p>
            <a:pPr>
              <a:buFontTx/>
              <a:buAutoNum type="arabicPeriod"/>
            </a:pPr>
            <a:r>
              <a:rPr lang="en-US" baseline="0" dirty="0"/>
              <a:t>COMBUSTION ZONE</a:t>
            </a:r>
          </a:p>
          <a:p>
            <a:pPr>
              <a:buFontTx/>
              <a:buAutoNum type="arabicPeriod"/>
            </a:pPr>
            <a:r>
              <a:rPr lang="en-US" baseline="0" dirty="0"/>
              <a:t>REDUCING ZONE</a:t>
            </a:r>
          </a:p>
          <a:p>
            <a:pPr>
              <a:buFontTx/>
              <a:buAutoNum type="arabicPeriod"/>
            </a:pPr>
            <a:r>
              <a:rPr lang="en-US" baseline="0" dirty="0"/>
              <a:t>OXIDIZING ZONE</a:t>
            </a:r>
          </a:p>
        </p:txBody>
      </p:sp>
      <p:sp>
        <p:nvSpPr>
          <p:cNvPr id="145414" name="Line 6"/>
          <p:cNvSpPr>
            <a:spLocks noChangeShapeType="1"/>
          </p:cNvSpPr>
          <p:nvPr/>
        </p:nvSpPr>
        <p:spPr bwMode="auto">
          <a:xfrm flipH="1" flipV="1">
            <a:off x="3535363" y="3581400"/>
            <a:ext cx="1179512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45415" name="Line 7"/>
          <p:cNvSpPr>
            <a:spLocks noChangeShapeType="1"/>
          </p:cNvSpPr>
          <p:nvPr/>
        </p:nvSpPr>
        <p:spPr bwMode="auto">
          <a:xfrm flipH="1" flipV="1">
            <a:off x="3224213" y="3810000"/>
            <a:ext cx="11811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45416" name="Line 8"/>
          <p:cNvSpPr>
            <a:spLocks noChangeShapeType="1"/>
          </p:cNvSpPr>
          <p:nvPr/>
        </p:nvSpPr>
        <p:spPr bwMode="auto">
          <a:xfrm flipH="1" flipV="1">
            <a:off x="2743200" y="4038600"/>
            <a:ext cx="1179513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45417" name="Line 9"/>
          <p:cNvSpPr>
            <a:spLocks noChangeShapeType="1"/>
          </p:cNvSpPr>
          <p:nvPr/>
        </p:nvSpPr>
        <p:spPr bwMode="auto">
          <a:xfrm flipH="1" flipV="1">
            <a:off x="4038600" y="3352800"/>
            <a:ext cx="1179513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4951413" y="3341688"/>
            <a:ext cx="382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1</a:t>
            </a:r>
          </a:p>
        </p:txBody>
      </p:sp>
      <p:sp>
        <p:nvSpPr>
          <p:cNvPr id="145420" name="Text Box 12"/>
          <p:cNvSpPr txBox="1">
            <a:spLocks noChangeArrowheads="1"/>
          </p:cNvSpPr>
          <p:nvPr/>
        </p:nvSpPr>
        <p:spPr bwMode="auto">
          <a:xfrm>
            <a:off x="4764088" y="3646488"/>
            <a:ext cx="382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2</a:t>
            </a:r>
          </a:p>
        </p:txBody>
      </p:sp>
      <p:sp>
        <p:nvSpPr>
          <p:cNvPr id="145421" name="Text Box 13"/>
          <p:cNvSpPr txBox="1">
            <a:spLocks noChangeArrowheads="1"/>
          </p:cNvSpPr>
          <p:nvPr/>
        </p:nvSpPr>
        <p:spPr bwMode="auto">
          <a:xfrm>
            <a:off x="4405313" y="3810000"/>
            <a:ext cx="311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aseline="0" dirty="0"/>
              <a:t>3</a:t>
            </a:r>
          </a:p>
        </p:txBody>
      </p:sp>
      <p:sp>
        <p:nvSpPr>
          <p:cNvPr id="145422" name="Text Box 14"/>
          <p:cNvSpPr txBox="1">
            <a:spLocks noChangeArrowheads="1"/>
          </p:cNvSpPr>
          <p:nvPr/>
        </p:nvSpPr>
        <p:spPr bwMode="auto">
          <a:xfrm>
            <a:off x="4205288" y="4052888"/>
            <a:ext cx="382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4</a:t>
            </a:r>
          </a:p>
        </p:txBody>
      </p:sp>
      <p:sp>
        <p:nvSpPr>
          <p:cNvPr id="145423" name="Line 15"/>
          <p:cNvSpPr>
            <a:spLocks noChangeShapeType="1"/>
          </p:cNvSpPr>
          <p:nvPr/>
        </p:nvSpPr>
        <p:spPr bwMode="auto">
          <a:xfrm flipH="1">
            <a:off x="1905000" y="1676400"/>
            <a:ext cx="1447800" cy="3048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45425" name="Line 17"/>
          <p:cNvSpPr>
            <a:spLocks noChangeShapeType="1"/>
          </p:cNvSpPr>
          <p:nvPr/>
        </p:nvSpPr>
        <p:spPr bwMode="auto">
          <a:xfrm flipH="1">
            <a:off x="1905000" y="2209800"/>
            <a:ext cx="19050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45426" name="Oval 18"/>
          <p:cNvSpPr>
            <a:spLocks noChangeArrowheads="1"/>
          </p:cNvSpPr>
          <p:nvPr/>
        </p:nvSpPr>
        <p:spPr bwMode="auto">
          <a:xfrm>
            <a:off x="3276600" y="1295400"/>
            <a:ext cx="1143000" cy="533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aseline="0" dirty="0"/>
              <a:t>AIR</a:t>
            </a:r>
          </a:p>
        </p:txBody>
      </p:sp>
      <p:sp>
        <p:nvSpPr>
          <p:cNvPr id="145428" name="Oval 20"/>
          <p:cNvSpPr>
            <a:spLocks noChangeArrowheads="1"/>
          </p:cNvSpPr>
          <p:nvPr/>
        </p:nvSpPr>
        <p:spPr bwMode="auto">
          <a:xfrm>
            <a:off x="3810000" y="1905000"/>
            <a:ext cx="1143000" cy="533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aseline="0" dirty="0"/>
              <a:t>GAS</a:t>
            </a:r>
          </a:p>
        </p:txBody>
      </p:sp>
      <p:sp>
        <p:nvSpPr>
          <p:cNvPr id="145433" name="Text Box 25"/>
          <p:cNvSpPr txBox="1">
            <a:spLocks noChangeArrowheads="1"/>
          </p:cNvSpPr>
          <p:nvPr/>
        </p:nvSpPr>
        <p:spPr bwMode="auto">
          <a:xfrm>
            <a:off x="5029200" y="1301750"/>
            <a:ext cx="3905250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40000"/>
              </a:lnSpc>
              <a:buFontTx/>
              <a:buAutoNum type="alphaUcParenR"/>
            </a:pPr>
            <a:r>
              <a:rPr lang="en-US" sz="2800" baseline="0" dirty="0"/>
              <a:t>Gas torch flame</a:t>
            </a:r>
          </a:p>
          <a:p>
            <a:pPr>
              <a:lnSpc>
                <a:spcPct val="140000"/>
              </a:lnSpc>
              <a:buFontTx/>
              <a:buAutoNum type="alphaUcParenR"/>
            </a:pPr>
            <a:r>
              <a:rPr lang="en-US" sz="2800" baseline="0" dirty="0"/>
              <a:t>Different flame zones</a:t>
            </a:r>
          </a:p>
        </p:txBody>
      </p:sp>
      <p:sp>
        <p:nvSpPr>
          <p:cNvPr id="145434" name="Text Box 26"/>
          <p:cNvSpPr txBox="1">
            <a:spLocks noChangeArrowheads="1"/>
          </p:cNvSpPr>
          <p:nvPr/>
        </p:nvSpPr>
        <p:spPr bwMode="auto">
          <a:xfrm>
            <a:off x="838200" y="2401888"/>
            <a:ext cx="425450" cy="495300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 dirty="0"/>
              <a:t>A</a:t>
            </a:r>
          </a:p>
        </p:txBody>
      </p:sp>
      <p:sp>
        <p:nvSpPr>
          <p:cNvPr id="145435" name="Text Box 27"/>
          <p:cNvSpPr txBox="1">
            <a:spLocks noChangeArrowheads="1"/>
          </p:cNvSpPr>
          <p:nvPr/>
        </p:nvSpPr>
        <p:spPr bwMode="auto">
          <a:xfrm>
            <a:off x="2117725" y="4381500"/>
            <a:ext cx="425450" cy="495300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 dirty="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5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4" grpId="0" animBg="1"/>
      <p:bldP spid="145415" grpId="0" animBg="1"/>
      <p:bldP spid="145416" grpId="0" animBg="1"/>
      <p:bldP spid="1454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575EF7-0716-4E5C-9277-62FF1856BF96}" type="slidenum">
              <a:rPr lang="en-US"/>
              <a:pPr/>
              <a:t>66</a:t>
            </a:fld>
            <a:endParaRPr lang="en-US" dirty="0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MACHINES</a:t>
            </a:r>
          </a:p>
        </p:txBody>
      </p:sp>
      <p:pic>
        <p:nvPicPr>
          <p:cNvPr id="146436" name="Picture 4" descr="P1210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92" r="12820"/>
          <a:stretch>
            <a:fillRect/>
          </a:stretch>
        </p:blipFill>
        <p:spPr bwMode="auto">
          <a:xfrm>
            <a:off x="762000" y="2133600"/>
            <a:ext cx="2057400" cy="17446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6437" name="Picture 5" descr="P121001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05400" y="2117725"/>
            <a:ext cx="2362200" cy="1768475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1600200" y="1295400"/>
            <a:ext cx="5508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2) A. C Induction casting machine</a:t>
            </a:r>
          </a:p>
        </p:txBody>
      </p:sp>
      <p:sp>
        <p:nvSpPr>
          <p:cNvPr id="146441" name="Text Box 9"/>
          <p:cNvSpPr txBox="1">
            <a:spLocks noChangeArrowheads="1"/>
          </p:cNvSpPr>
          <p:nvPr/>
        </p:nvSpPr>
        <p:spPr bwMode="auto">
          <a:xfrm>
            <a:off x="517525" y="4027488"/>
            <a:ext cx="7299325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baseline="0" dirty="0"/>
              <a:t>A copper tube coil is wound around crucible.</a:t>
            </a:r>
          </a:p>
          <a:p>
            <a:pPr>
              <a:buFontTx/>
              <a:buChar char="•"/>
            </a:pPr>
            <a:r>
              <a:rPr lang="en-US" sz="2800" baseline="0" dirty="0"/>
              <a:t>High frequency alternate current is applied </a:t>
            </a:r>
          </a:p>
          <a:p>
            <a:pPr>
              <a:buFontTx/>
              <a:buChar char="•"/>
            </a:pPr>
            <a:r>
              <a:rPr lang="en-US" sz="2800" baseline="0" dirty="0"/>
              <a:t>Temperature of 1500 </a:t>
            </a:r>
            <a:r>
              <a:rPr lang="en-US" dirty="0"/>
              <a:t>0</a:t>
            </a:r>
            <a:r>
              <a:rPr lang="en-US" sz="2800" baseline="0" dirty="0"/>
              <a:t>C to 1600 </a:t>
            </a:r>
            <a:r>
              <a:rPr lang="en-US" dirty="0"/>
              <a:t>0</a:t>
            </a:r>
            <a:r>
              <a:rPr lang="en-US" sz="2800" baseline="0" dirty="0"/>
              <a:t>C</a:t>
            </a:r>
          </a:p>
          <a:p>
            <a:pPr>
              <a:buFontTx/>
              <a:buChar char="•"/>
            </a:pPr>
            <a:r>
              <a:rPr lang="en-US" sz="2800" baseline="0" dirty="0"/>
              <a:t>Used for high melting base metal alloys</a:t>
            </a:r>
          </a:p>
          <a:p>
            <a:pPr>
              <a:buFontTx/>
              <a:buChar char="•"/>
            </a:pPr>
            <a:endParaRPr lang="en-US" sz="2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0774C-9445-4375-938F-A994FD321AED}" type="slidenum">
              <a:rPr lang="en-US"/>
              <a:pPr/>
              <a:t>67</a:t>
            </a:fld>
            <a:endParaRPr lang="en-US" dirty="0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876800"/>
            <a:ext cx="2209800" cy="45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Top view</a:t>
            </a:r>
          </a:p>
        </p:txBody>
      </p:sp>
      <p:pic>
        <p:nvPicPr>
          <p:cNvPr id="178180" name="Picture 4" descr="SP_A0612"/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657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8181" name="Picture 5" descr="SP_A0611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14500"/>
            <a:ext cx="35814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5562600" y="4738688"/>
            <a:ext cx="1831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baseline="0" dirty="0"/>
              <a:t>Side view</a:t>
            </a:r>
          </a:p>
        </p:txBody>
      </p:sp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3048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aseline="0" dirty="0">
                <a:solidFill>
                  <a:srgbClr val="FF0000"/>
                </a:solidFill>
              </a:rPr>
              <a:t>CASTING PROCEDURE</a:t>
            </a:r>
          </a:p>
        </p:txBody>
      </p:sp>
      <p:sp>
        <p:nvSpPr>
          <p:cNvPr id="178187" name="Text Box 11"/>
          <p:cNvSpPr txBox="1">
            <a:spLocks noChangeArrowheads="1"/>
          </p:cNvSpPr>
          <p:nvPr/>
        </p:nvSpPr>
        <p:spPr bwMode="auto">
          <a:xfrm>
            <a:off x="1905000" y="5638800"/>
            <a:ext cx="5508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2) A. C Induction casting machine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F14846-7923-4C64-9372-D0F97B1647AA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PROCEDURE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2438400" cy="685800"/>
          </a:xfrm>
        </p:spPr>
        <p:txBody>
          <a:bodyPr/>
          <a:lstStyle/>
          <a:p>
            <a:r>
              <a:rPr lang="en-US" sz="2800" dirty="0"/>
              <a:t>Side view</a:t>
            </a:r>
          </a:p>
        </p:txBody>
      </p:sp>
      <p:pic>
        <p:nvPicPr>
          <p:cNvPr id="179205" name="Picture 5" descr="SP_A0616"/>
          <p:cNvPicPr>
            <a:picLocks noChangeAspect="1" noChangeArrowheads="1"/>
          </p:cNvPicPr>
          <p:nvPr/>
        </p:nvPicPr>
        <p:blipFill>
          <a:blip r:embed="rId3" cstate="print">
            <a:lum bright="-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09850"/>
            <a:ext cx="2590800" cy="194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9206" name="Picture 6" descr="SP_A0615"/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90800"/>
            <a:ext cx="2514600" cy="1936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3276600" y="4800600"/>
            <a:ext cx="24796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aseline="0" dirty="0"/>
              <a:t>Melting of metal  </a:t>
            </a:r>
          </a:p>
          <a:p>
            <a:r>
              <a:rPr lang="en-US" baseline="0" dirty="0"/>
              <a:t> (mirror like- </a:t>
            </a:r>
          </a:p>
          <a:p>
            <a:r>
              <a:rPr lang="en-US" baseline="0" dirty="0"/>
              <a:t>   shiny)</a:t>
            </a:r>
          </a:p>
        </p:txBody>
      </p:sp>
      <p:pic>
        <p:nvPicPr>
          <p:cNvPr id="179208" name="Picture 8" descr="SP_A0618"/>
          <p:cNvPicPr>
            <a:picLocks noChangeAspect="1" noChangeArrowheads="1"/>
          </p:cNvPicPr>
          <p:nvPr/>
        </p:nvPicPr>
        <p:blipFill>
          <a:blip r:embed="rId5" cstate="print">
            <a:lum brigh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0800"/>
            <a:ext cx="2590800" cy="194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5943600" y="4800600"/>
            <a:ext cx="2919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aseline="0" dirty="0"/>
              <a:t>Completion of  </a:t>
            </a:r>
          </a:p>
          <a:p>
            <a:r>
              <a:rPr lang="en-US" baseline="0" dirty="0"/>
              <a:t> casting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B851FC-0A1B-467E-A377-15646247816D}" type="slidenum">
              <a:rPr lang="en-US"/>
              <a:pPr/>
              <a:t>69</a:t>
            </a:fld>
            <a:endParaRPr lang="en-US" dirty="0"/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MACHINES</a:t>
            </a:r>
          </a:p>
        </p:txBody>
      </p:sp>
      <p:pic>
        <p:nvPicPr>
          <p:cNvPr id="157700" name="Picture 4" descr="DSCN246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362200"/>
            <a:ext cx="3657600" cy="2743200"/>
          </a:xfr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1143000" y="1447800"/>
            <a:ext cx="4378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 dirty="0"/>
              <a:t>3) D .C arc melting system</a:t>
            </a: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4267200" y="2122488"/>
            <a:ext cx="4572000" cy="393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aseline="0" dirty="0"/>
              <a:t>Direct current  electric </a:t>
            </a:r>
          </a:p>
          <a:p>
            <a:r>
              <a:rPr lang="en-US" sz="2800" baseline="0" dirty="0"/>
              <a:t>arc is produced b/w alloy </a:t>
            </a:r>
          </a:p>
          <a:p>
            <a:r>
              <a:rPr lang="en-US" sz="2800" baseline="0" dirty="0"/>
              <a:t>and water cooled </a:t>
            </a:r>
          </a:p>
          <a:p>
            <a:r>
              <a:rPr lang="en-US" sz="2800" baseline="0" dirty="0"/>
              <a:t>tungsten electrode.</a:t>
            </a:r>
          </a:p>
          <a:p>
            <a:pPr>
              <a:buFontTx/>
              <a:buChar char="•"/>
            </a:pPr>
            <a:r>
              <a:rPr lang="en-US" sz="2800" baseline="0" dirty="0"/>
              <a:t>Temperature &gt;4000 </a:t>
            </a:r>
            <a:r>
              <a:rPr lang="en-US" dirty="0"/>
              <a:t>0</a:t>
            </a:r>
            <a:r>
              <a:rPr lang="en-US" sz="2800" baseline="0" dirty="0"/>
              <a:t>C</a:t>
            </a:r>
          </a:p>
          <a:p>
            <a:pPr>
              <a:buFontTx/>
              <a:buChar char="•"/>
            </a:pPr>
            <a:r>
              <a:rPr lang="en-US" sz="2800" baseline="0" dirty="0"/>
              <a:t>No control over highest</a:t>
            </a:r>
          </a:p>
          <a:p>
            <a:r>
              <a:rPr lang="en-US" sz="2800" baseline="0" dirty="0"/>
              <a:t> temperature</a:t>
            </a:r>
          </a:p>
          <a:p>
            <a:pPr>
              <a:buFontTx/>
              <a:buChar char="•"/>
            </a:pPr>
            <a:r>
              <a:rPr lang="en-US" sz="2800" baseline="0" dirty="0"/>
              <a:t>Used for titanium </a:t>
            </a:r>
          </a:p>
          <a:p>
            <a:r>
              <a:rPr lang="en-US" sz="2800" baseline="0" dirty="0"/>
              <a:t>and its alloys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Composition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958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Essential ingredients:</a:t>
            </a: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Natural waxes.</a:t>
            </a: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Synthetic waxes. </a:t>
            </a:r>
            <a:endParaRPr lang="en-US" sz="28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p:pic>
        <p:nvPicPr>
          <p:cNvPr id="13316" name="Picture 3" descr="C:\Program Files\Microsoft Office\MEDIA\CAGCAT10\j028536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"/>
            <a:ext cx="121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C:\Program Files\Microsoft Office\MEDIA\CAGCAT10\j0240695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1368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124200" y="3581400"/>
          <a:ext cx="3429000" cy="25958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322871"/>
                <a:gridCol w="11061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Ingredients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Wt%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Paraffin wax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40-60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Gum </a:t>
                      </a:r>
                      <a:r>
                        <a:rPr lang="en-US" dirty="0" err="1" smtClean="0"/>
                        <a:t>dammer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Carnauba wax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Candelilla</a:t>
                      </a:r>
                      <a:r>
                        <a:rPr lang="en-US" dirty="0" smtClean="0"/>
                        <a:t> wax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Ceresin wax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Bees wax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5470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2CC3B8-5D2A-4344-BB1F-9ED16029960E}" type="slidenum">
              <a:rPr lang="en-US"/>
              <a:pPr/>
              <a:t>70</a:t>
            </a:fld>
            <a:endParaRPr lang="en-US" dirty="0"/>
          </a:p>
        </p:txBody>
      </p:sp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CASTING MACHINES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800" dirty="0"/>
              <a:t>4) Vacuum pressure assisted casting machine</a:t>
            </a:r>
          </a:p>
          <a:p>
            <a:r>
              <a:rPr lang="en-US" sz="2800" dirty="0"/>
              <a:t>Used for titanium and its alloys.</a:t>
            </a:r>
          </a:p>
          <a:p>
            <a:r>
              <a:rPr lang="en-US" sz="2800" dirty="0"/>
              <a:t>Temperature at 1668 </a:t>
            </a:r>
            <a:r>
              <a:rPr lang="en-US" sz="2400" baseline="30000" dirty="0"/>
              <a:t>0</a:t>
            </a:r>
            <a:r>
              <a:rPr lang="en-US" sz="2800" dirty="0"/>
              <a:t>C.</a:t>
            </a:r>
          </a:p>
          <a:p>
            <a:r>
              <a:rPr lang="en-US" sz="2800" dirty="0"/>
              <a:t>Centrifugal force is not sufficient so vacuum is used.</a:t>
            </a:r>
          </a:p>
          <a:p>
            <a:r>
              <a:rPr lang="en-US" sz="2800" dirty="0"/>
              <a:t>Melting is done under electric arc and casting is done under argon gas pressure.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CFE14E-3EB9-43F4-B305-2A7F46EFBE34}" type="slidenum">
              <a:rPr lang="en-US"/>
              <a:pPr/>
              <a:t>71</a:t>
            </a:fld>
            <a:endParaRPr lang="en-US" dirty="0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DEVESTING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800" dirty="0"/>
              <a:t>As soon as the rotation stops casting ring is quenched in water for 5 min for perfect grain structure.</a:t>
            </a:r>
          </a:p>
          <a:p>
            <a:r>
              <a:rPr lang="en-US" sz="2800" dirty="0"/>
              <a:t>The water rushed inside with hissing sound, disintegrating investment and separate the casting.</a:t>
            </a:r>
          </a:p>
          <a:p>
            <a:r>
              <a:rPr lang="en-US" sz="2800" dirty="0"/>
              <a:t>It also leaves gold alloy casting soften helping in trimming and finishing.</a:t>
            </a:r>
          </a:p>
          <a:p>
            <a:r>
              <a:rPr lang="en-US" sz="2800" dirty="0"/>
              <a:t>For cobalt chrome cobalt or nickel alloys, the cast investment is allowed to cool slowly by itself overnight.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B131AE-1BF4-4811-875B-581AC554A0CF}" type="slidenum">
              <a:rPr lang="en-US"/>
              <a:pPr/>
              <a:t>72</a:t>
            </a:fld>
            <a:endParaRPr lang="en-US" dirty="0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590800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PICKLING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Used for cleaning gold casting.</a:t>
            </a:r>
          </a:p>
          <a:p>
            <a:r>
              <a:rPr lang="en-US" sz="2800" dirty="0" err="1"/>
              <a:t>Jel</a:t>
            </a:r>
            <a:r>
              <a:rPr lang="en-US" sz="2800" dirty="0"/>
              <a:t> Pak</a:t>
            </a:r>
          </a:p>
          <a:p>
            <a:pPr>
              <a:buFontTx/>
              <a:buNone/>
            </a:pPr>
            <a:r>
              <a:rPr lang="en-US" sz="2800" dirty="0"/>
              <a:t> - much safer pickling agent used,</a:t>
            </a:r>
          </a:p>
          <a:p>
            <a:pPr>
              <a:buFontTx/>
              <a:buNone/>
            </a:pPr>
            <a:r>
              <a:rPr lang="en-US" sz="2800" dirty="0"/>
              <a:t> - less corrosive, </a:t>
            </a:r>
          </a:p>
          <a:p>
            <a:pPr>
              <a:buFontTx/>
              <a:buNone/>
            </a:pPr>
            <a:r>
              <a:rPr lang="en-US" sz="2800" dirty="0"/>
              <a:t> - still avoid contact with skin </a:t>
            </a:r>
          </a:p>
          <a:p>
            <a:pPr>
              <a:buFontTx/>
              <a:buNone/>
            </a:pPr>
            <a:r>
              <a:rPr lang="en-US" sz="2800" dirty="0"/>
              <a:t>   and vapors inhalation.</a:t>
            </a:r>
          </a:p>
          <a:p>
            <a:r>
              <a:rPr lang="en-US" sz="2800" dirty="0"/>
              <a:t>Sulfuric acid</a:t>
            </a:r>
          </a:p>
          <a:p>
            <a:r>
              <a:rPr lang="en-US" sz="2800" dirty="0"/>
              <a:t>Hydrochloric acid</a:t>
            </a:r>
          </a:p>
          <a:p>
            <a:pPr>
              <a:buFontTx/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154AFC-5123-4A43-B2ED-45A585D4725D}" type="slidenum">
              <a:rPr lang="en-US"/>
              <a:pPr/>
              <a:t>73</a:t>
            </a:fld>
            <a:endParaRPr lang="en-US"/>
          </a:p>
        </p:txBody>
      </p:sp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PICKLING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 porcelain casserole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dish is used.</a:t>
            </a:r>
          </a:p>
          <a:p>
            <a:pPr>
              <a:lnSpc>
                <a:spcPct val="90000"/>
              </a:lnSpc>
            </a:pPr>
            <a:r>
              <a:rPr lang="en-US" sz="2800"/>
              <a:t>Plastic coated pliers are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used for introducing and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removing the casting.</a:t>
            </a:r>
          </a:p>
          <a:p>
            <a:pPr>
              <a:lnSpc>
                <a:spcPct val="90000"/>
              </a:lnSpc>
            </a:pPr>
            <a:r>
              <a:rPr lang="en-US" sz="2800"/>
              <a:t>Metal surface are avoided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from contact as it may lead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to electro deposition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   on casting.  </a:t>
            </a:r>
          </a:p>
        </p:txBody>
      </p:sp>
      <p:grpSp>
        <p:nvGrpSpPr>
          <p:cNvPr id="143364" name="Group 4"/>
          <p:cNvGrpSpPr>
            <a:grpSpLocks/>
          </p:cNvGrpSpPr>
          <p:nvPr/>
        </p:nvGrpSpPr>
        <p:grpSpPr bwMode="auto">
          <a:xfrm>
            <a:off x="5791200" y="1371600"/>
            <a:ext cx="2667000" cy="4270375"/>
            <a:chOff x="3792" y="450"/>
            <a:chExt cx="1680" cy="2690"/>
          </a:xfrm>
        </p:grpSpPr>
        <p:pic>
          <p:nvPicPr>
            <p:cNvPr id="143365" name="Picture 5" descr="a"/>
            <p:cNvPicPr>
              <a:picLocks noChangeAspect="1" noChangeArrowheads="1"/>
            </p:cNvPicPr>
            <p:nvPr/>
          </p:nvPicPr>
          <p:blipFill>
            <a:blip r:embed="rId2">
              <a:lum bright="-36000"/>
              <a:grayscl/>
              <a:biLevel thresh="5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821" t="57446" r="42101" b="6566"/>
            <a:stretch>
              <a:fillRect/>
            </a:stretch>
          </p:blipFill>
          <p:spPr bwMode="auto">
            <a:xfrm>
              <a:off x="3792" y="1152"/>
              <a:ext cx="1680" cy="139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366" name="Rectangle 6"/>
            <p:cNvSpPr>
              <a:spLocks noChangeArrowheads="1"/>
            </p:cNvSpPr>
            <p:nvPr/>
          </p:nvSpPr>
          <p:spPr bwMode="auto">
            <a:xfrm>
              <a:off x="3859" y="2544"/>
              <a:ext cx="1551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aseline="0"/>
                <a:t>A porcelain</a:t>
              </a:r>
            </a:p>
            <a:p>
              <a:r>
                <a:rPr lang="en-US" sz="2800" baseline="0"/>
                <a:t>casserole dish</a:t>
              </a:r>
            </a:p>
          </p:txBody>
        </p:sp>
        <p:sp>
          <p:nvSpPr>
            <p:cNvPr id="143367" name="Line 7"/>
            <p:cNvSpPr>
              <a:spLocks noChangeShapeType="1"/>
            </p:cNvSpPr>
            <p:nvPr/>
          </p:nvSpPr>
          <p:spPr bwMode="auto">
            <a:xfrm flipV="1">
              <a:off x="4560" y="1776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368" name="Rectangle 8"/>
            <p:cNvSpPr>
              <a:spLocks noChangeArrowheads="1"/>
            </p:cNvSpPr>
            <p:nvPr/>
          </p:nvSpPr>
          <p:spPr bwMode="auto">
            <a:xfrm>
              <a:off x="3888" y="450"/>
              <a:ext cx="1512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aseline="0"/>
                <a:t>Plastic coated</a:t>
              </a:r>
            </a:p>
            <a:p>
              <a:r>
                <a:rPr lang="en-US" sz="2800" baseline="0"/>
                <a:t> pliers</a:t>
              </a:r>
            </a:p>
          </p:txBody>
        </p:sp>
        <p:sp>
          <p:nvSpPr>
            <p:cNvPr id="143369" name="Line 9"/>
            <p:cNvSpPr>
              <a:spLocks noChangeShapeType="1"/>
            </p:cNvSpPr>
            <p:nvPr/>
          </p:nvSpPr>
          <p:spPr bwMode="auto">
            <a:xfrm>
              <a:off x="4656" y="768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43370" name="Rectangle 10"/>
          <p:cNvSpPr>
            <a:spLocks noChangeArrowheads="1"/>
          </p:cNvSpPr>
          <p:nvPr/>
        </p:nvSpPr>
        <p:spPr bwMode="auto">
          <a:xfrm>
            <a:off x="4495800" y="1905000"/>
            <a:ext cx="1350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aseline="0"/>
              <a:t>Jel Pak</a:t>
            </a:r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>
            <a:off x="5562600" y="2362200"/>
            <a:ext cx="12954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2642BD-DF21-4084-BD42-DE0E481236E1}" type="slidenum">
              <a:rPr lang="en-US"/>
              <a:pPr/>
              <a:t>74</a:t>
            </a:fld>
            <a:endParaRPr lang="en-US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SAND BLASTING</a:t>
            </a:r>
          </a:p>
        </p:txBody>
      </p:sp>
      <p:pic>
        <p:nvPicPr>
          <p:cNvPr id="147460" name="Picture 4" descr="DSCN24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803"/>
          <a:stretch>
            <a:fillRect/>
          </a:stretch>
        </p:blipFill>
        <p:spPr bwMode="auto">
          <a:xfrm>
            <a:off x="457200" y="1905000"/>
            <a:ext cx="3425825" cy="2590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7461" name="Picture 5" descr="DSCN2457"/>
          <p:cNvPicPr>
            <a:picLocks noChangeAspect="1" noChangeArrowheads="1"/>
          </p:cNvPicPr>
          <p:nvPr/>
        </p:nvPicPr>
        <p:blipFill>
          <a:blip r:embed="rId3" cstate="print">
            <a:lum bright="-12000"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05000"/>
            <a:ext cx="3425825" cy="25701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762000" y="1257300"/>
            <a:ext cx="2649538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aseline="0"/>
              <a:t>SAND BLASTER</a:t>
            </a:r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457200" y="4648200"/>
            <a:ext cx="2971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aseline="0"/>
              <a:t>Chamber for sand</a:t>
            </a:r>
          </a:p>
          <a:p>
            <a:pPr>
              <a:buFontTx/>
              <a:buChar char="•"/>
            </a:pPr>
            <a:r>
              <a:rPr lang="en-US" baseline="0"/>
              <a:t>Fine air propelled  inside</a:t>
            </a:r>
          </a:p>
          <a:p>
            <a:endParaRPr lang="en-US" baseline="0"/>
          </a:p>
        </p:txBody>
      </p:sp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4708525" y="1258888"/>
            <a:ext cx="2100263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/>
              <a:t>INSIDE VIEW</a:t>
            </a:r>
          </a:p>
        </p:txBody>
      </p:sp>
      <p:sp>
        <p:nvSpPr>
          <p:cNvPr id="147465" name="Line 9"/>
          <p:cNvSpPr>
            <a:spLocks noChangeShapeType="1"/>
          </p:cNvSpPr>
          <p:nvPr/>
        </p:nvSpPr>
        <p:spPr bwMode="auto">
          <a:xfrm flipV="1">
            <a:off x="2438400" y="2514600"/>
            <a:ext cx="6858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47466" name="Line 10"/>
          <p:cNvSpPr>
            <a:spLocks noChangeShapeType="1"/>
          </p:cNvSpPr>
          <p:nvPr/>
        </p:nvSpPr>
        <p:spPr bwMode="auto">
          <a:xfrm flipV="1">
            <a:off x="5715000" y="3276600"/>
            <a:ext cx="5334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47467" name="Rectangle 11"/>
          <p:cNvSpPr>
            <a:spLocks noChangeArrowheads="1"/>
          </p:cNvSpPr>
          <p:nvPr/>
        </p:nvSpPr>
        <p:spPr bwMode="auto">
          <a:xfrm>
            <a:off x="3810000" y="5108575"/>
            <a:ext cx="4495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aseline="0"/>
              <a:t>Air abrasion with small particle </a:t>
            </a:r>
          </a:p>
          <a:p>
            <a:r>
              <a:rPr lang="en-US" baseline="0"/>
              <a:t>size abrasives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5E7E92-7E2A-43EF-8FF8-AA5558803D99}" type="slidenum">
              <a:rPr lang="en-US"/>
              <a:pPr/>
              <a:t>75</a:t>
            </a:fld>
            <a:endParaRPr lang="en-US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SAND BLASTING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4267200"/>
            <a:ext cx="1219200" cy="838200"/>
          </a:xfrm>
        </p:spPr>
        <p:txBody>
          <a:bodyPr/>
          <a:lstStyle/>
          <a:p>
            <a:r>
              <a:rPr lang="en-US"/>
              <a:t>Air</a:t>
            </a:r>
          </a:p>
        </p:txBody>
      </p:sp>
      <p:pic>
        <p:nvPicPr>
          <p:cNvPr id="180228" name="Picture 4" descr="SP_A06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75" r="2051" b="20587"/>
          <a:stretch>
            <a:fillRect/>
          </a:stretch>
        </p:blipFill>
        <p:spPr bwMode="auto">
          <a:xfrm>
            <a:off x="609600" y="1260475"/>
            <a:ext cx="3276600" cy="247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0229" name="Picture 5" descr="SP_A06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37" t="38751" r="14375"/>
          <a:stretch>
            <a:fillRect/>
          </a:stretch>
        </p:blipFill>
        <p:spPr bwMode="auto">
          <a:xfrm>
            <a:off x="4724400" y="1298575"/>
            <a:ext cx="3429000" cy="243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0230" name="Line 6"/>
          <p:cNvSpPr>
            <a:spLocks noChangeShapeType="1"/>
          </p:cNvSpPr>
          <p:nvPr/>
        </p:nvSpPr>
        <p:spPr bwMode="auto">
          <a:xfrm flipV="1">
            <a:off x="7086600" y="2057400"/>
            <a:ext cx="6096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80231" name="Line 7"/>
          <p:cNvSpPr>
            <a:spLocks noChangeShapeType="1"/>
          </p:cNvSpPr>
          <p:nvPr/>
        </p:nvSpPr>
        <p:spPr bwMode="auto">
          <a:xfrm>
            <a:off x="2590800" y="2362200"/>
            <a:ext cx="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80232" name="Line 8"/>
          <p:cNvSpPr>
            <a:spLocks noChangeShapeType="1"/>
          </p:cNvSpPr>
          <p:nvPr/>
        </p:nvSpPr>
        <p:spPr bwMode="auto">
          <a:xfrm flipH="1" flipV="1">
            <a:off x="762000" y="2514600"/>
            <a:ext cx="99060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6400800" y="4114800"/>
            <a:ext cx="1387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3200" baseline="0"/>
              <a:t> Sand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2D9ADA-E068-4EA2-8AEA-4901BEF5669D}" type="slidenum">
              <a:rPr lang="en-US"/>
              <a:pPr/>
              <a:t>76</a:t>
            </a:fld>
            <a:endParaRPr lang="en-US"/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FINISHING OF THE PREPARATION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0"/>
            <a:ext cx="4038600" cy="2239963"/>
          </a:xfrm>
        </p:spPr>
        <p:txBody>
          <a:bodyPr/>
          <a:lstStyle/>
          <a:p>
            <a:r>
              <a:rPr lang="en-US" sz="2800"/>
              <a:t>NODULES  REMOVED FROM INSIDE </a:t>
            </a:r>
          </a:p>
        </p:txBody>
      </p:sp>
      <p:pic>
        <p:nvPicPr>
          <p:cNvPr id="159749" name="Picture 5" descr="n"/>
          <p:cNvPicPr>
            <a:picLocks noChangeAspect="1" noChangeArrowheads="1"/>
          </p:cNvPicPr>
          <p:nvPr/>
        </p:nvPicPr>
        <p:blipFill>
          <a:blip r:embed="rId2">
            <a:lum bright="-18000" contrast="-66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2" t="11905" r="55803" b="23810"/>
          <a:stretch>
            <a:fillRect/>
          </a:stretch>
        </p:blipFill>
        <p:spPr bwMode="auto">
          <a:xfrm>
            <a:off x="533400" y="1600200"/>
            <a:ext cx="3200400" cy="2057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9751" name="Picture 7" descr="n"/>
          <p:cNvPicPr>
            <a:picLocks noChangeAspect="1" noChangeArrowheads="1"/>
          </p:cNvPicPr>
          <p:nvPr/>
        </p:nvPicPr>
        <p:blipFill>
          <a:blip r:embed="rId2">
            <a:lum bright="-36000" contrast="-18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38" t="16667" r="5791" b="19048"/>
          <a:stretch>
            <a:fillRect/>
          </a:stretch>
        </p:blipFill>
        <p:spPr bwMode="auto">
          <a:xfrm>
            <a:off x="5334000" y="1600200"/>
            <a:ext cx="3276600" cy="205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5029200" y="3671888"/>
            <a:ext cx="39592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baseline="0"/>
              <a:t>SPRUE IS REMOVED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B5FD3-5F1B-44EA-BBDA-D06BCC7B55DE}" type="slidenum">
              <a:rPr lang="en-US"/>
              <a:pPr/>
              <a:t>77</a:t>
            </a:fld>
            <a:endParaRPr lang="en-US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FINISHING OF THE PREPARATION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962400"/>
            <a:ext cx="4191000" cy="1782763"/>
          </a:xfrm>
        </p:spPr>
        <p:txBody>
          <a:bodyPr/>
          <a:lstStyle/>
          <a:p>
            <a:r>
              <a:rPr lang="en-US" sz="2800"/>
              <a:t>AXIAL WALLS  </a:t>
            </a:r>
          </a:p>
          <a:p>
            <a:pPr>
              <a:buFontTx/>
              <a:buNone/>
            </a:pPr>
            <a:r>
              <a:rPr lang="en-US" sz="2800"/>
              <a:t> ARE SMOOTHENED</a:t>
            </a:r>
          </a:p>
        </p:txBody>
      </p:sp>
      <p:pic>
        <p:nvPicPr>
          <p:cNvPr id="161796" name="Picture 4" descr="u"/>
          <p:cNvPicPr>
            <a:picLocks noChangeAspect="1" noChangeArrowheads="1"/>
          </p:cNvPicPr>
          <p:nvPr/>
        </p:nvPicPr>
        <p:blipFill>
          <a:blip r:embed="rId2">
            <a:lum bright="-30000" contrast="-6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25" t="7251" r="47673" b="58762"/>
          <a:stretch>
            <a:fillRect/>
          </a:stretch>
        </p:blipFill>
        <p:spPr bwMode="auto">
          <a:xfrm>
            <a:off x="457200" y="1676400"/>
            <a:ext cx="3200400" cy="205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797" name="Picture 5" descr="u"/>
          <p:cNvPicPr>
            <a:picLocks noChangeAspect="1" noChangeArrowheads="1"/>
          </p:cNvPicPr>
          <p:nvPr/>
        </p:nvPicPr>
        <p:blipFill>
          <a:blip r:embed="rId2">
            <a:lum bright="-42000" contrast="-6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383" t="7213" r="9529" b="57539"/>
          <a:stretch>
            <a:fillRect/>
          </a:stretch>
        </p:blipFill>
        <p:spPr bwMode="auto">
          <a:xfrm>
            <a:off x="5029200" y="1676400"/>
            <a:ext cx="3124200" cy="205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4800600" y="3860800"/>
            <a:ext cx="3979863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sz="2800" baseline="0"/>
              <a:t>AREA NEAR MARGIN </a:t>
            </a:r>
          </a:p>
          <a:p>
            <a:pPr>
              <a:lnSpc>
                <a:spcPct val="120000"/>
              </a:lnSpc>
            </a:pPr>
            <a:r>
              <a:rPr lang="en-US" sz="2800" baseline="0"/>
              <a:t> IS BEING SMOOTHED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679E9B-448C-474E-BE22-441D32B007A2}" type="slidenum">
              <a:rPr lang="en-US"/>
              <a:pPr/>
              <a:t>78</a:t>
            </a:fld>
            <a:endParaRPr lang="en-US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FINISHING OF THE PREPARATION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38600"/>
            <a:ext cx="4114800" cy="2087563"/>
          </a:xfrm>
        </p:spPr>
        <p:txBody>
          <a:bodyPr/>
          <a:lstStyle/>
          <a:p>
            <a:r>
              <a:rPr lang="en-US" dirty="0" smtClean="0"/>
              <a:t>GROOVES </a:t>
            </a:r>
            <a:r>
              <a:rPr lang="en-US" dirty="0"/>
              <a:t>ARE FINISHED </a:t>
            </a:r>
          </a:p>
        </p:txBody>
      </p:sp>
      <p:pic>
        <p:nvPicPr>
          <p:cNvPr id="162820" name="Picture 4" descr="u"/>
          <p:cNvPicPr>
            <a:picLocks noChangeAspect="1" noChangeArrowheads="1"/>
          </p:cNvPicPr>
          <p:nvPr/>
        </p:nvPicPr>
        <p:blipFill>
          <a:blip r:embed="rId2">
            <a:lum bright="-24000" contrast="-24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1" t="57567" r="54483" b="7185"/>
          <a:stretch>
            <a:fillRect/>
          </a:stretch>
        </p:blipFill>
        <p:spPr bwMode="auto">
          <a:xfrm>
            <a:off x="457200" y="1676400"/>
            <a:ext cx="3429000" cy="2133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2821" name="Picture 5" descr="u"/>
          <p:cNvPicPr>
            <a:picLocks noChangeAspect="1" noChangeArrowheads="1"/>
          </p:cNvPicPr>
          <p:nvPr/>
        </p:nvPicPr>
        <p:blipFill>
          <a:blip r:embed="rId2">
            <a:lum bright="-30000" contrast="-18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383" t="56308" r="8406" b="8444"/>
          <a:stretch>
            <a:fillRect/>
          </a:stretch>
        </p:blipFill>
        <p:spPr bwMode="auto">
          <a:xfrm>
            <a:off x="5334000" y="1676400"/>
            <a:ext cx="3352800" cy="2133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5562600" y="4083050"/>
            <a:ext cx="3048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aseline="0"/>
              <a:t>CUSP RIDGES </a:t>
            </a:r>
          </a:p>
          <a:p>
            <a:r>
              <a:rPr lang="en-US" sz="2800" baseline="0"/>
              <a:t>ARE FINISHED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F663C4-0E26-4C1D-B0AE-10C7625A9B77}" type="slidenum">
              <a:rPr lang="en-US"/>
              <a:pPr/>
              <a:t>79</a:t>
            </a:fld>
            <a:endParaRPr lang="en-US"/>
          </a:p>
        </p:txBody>
      </p:sp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CAD-CAM TECHNIQUE</a:t>
            </a:r>
          </a:p>
        </p:txBody>
      </p:sp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90738"/>
            <a:ext cx="7620000" cy="3471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Composition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752600"/>
            <a:ext cx="8229600" cy="49530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odern inlay wax: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Synthetic waxes often replaces the carnauba wax.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E.g. Esters of acids derived from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montan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wax,   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Nitrogen derivative of higher fatty acids.  </a:t>
            </a: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Coloring agents:   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Aesthetic purpose.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Fillers:</a:t>
            </a:r>
            <a:endParaRPr lang="en-US" sz="32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expansion &amp; shrinkage.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0" name="Picture 3" descr="C:\Program Files\Microsoft Office\MEDIA\CAGCAT10\j028536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"/>
            <a:ext cx="121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:\Program Files\Microsoft Office\MEDIA\CAGCAT10\j0240695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1368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59540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71A63-DCC2-44DC-9771-CB6A34571694}" type="slidenum">
              <a:rPr lang="en-US"/>
              <a:pPr/>
              <a:t>80</a:t>
            </a:fld>
            <a:endParaRPr lang="en-US"/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CONCLUSION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60000"/>
              </a:lnSpc>
              <a:buFontTx/>
              <a:buNone/>
            </a:pPr>
            <a:r>
              <a:rPr lang="en-US" sz="2400" dirty="0"/>
              <a:t>“Few experiences in dentistry are more frustrating</a:t>
            </a:r>
          </a:p>
          <a:p>
            <a:pPr>
              <a:lnSpc>
                <a:spcPct val="160000"/>
              </a:lnSpc>
              <a:buFontTx/>
              <a:buNone/>
            </a:pPr>
            <a:r>
              <a:rPr lang="en-US" sz="2400" dirty="0"/>
              <a:t>then having  finished a casting that will not fit and</a:t>
            </a:r>
          </a:p>
          <a:p>
            <a:pPr>
              <a:lnSpc>
                <a:spcPct val="160000"/>
              </a:lnSpc>
              <a:buFontTx/>
              <a:buNone/>
            </a:pPr>
            <a:r>
              <a:rPr lang="en-US" sz="2400" dirty="0"/>
              <a:t>therefore can not be used for patient”</a:t>
            </a:r>
          </a:p>
          <a:p>
            <a:pPr>
              <a:lnSpc>
                <a:spcPct val="160000"/>
              </a:lnSpc>
              <a:buFontTx/>
              <a:buNone/>
            </a:pPr>
            <a:endParaRPr lang="en-US" sz="2400" dirty="0"/>
          </a:p>
          <a:p>
            <a:pPr>
              <a:lnSpc>
                <a:spcPct val="160000"/>
              </a:lnSpc>
              <a:buFontTx/>
              <a:buNone/>
            </a:pPr>
            <a:endParaRPr lang="en-US" sz="2400" dirty="0"/>
          </a:p>
          <a:p>
            <a:pPr>
              <a:lnSpc>
                <a:spcPct val="160000"/>
              </a:lnSpc>
              <a:buFontTx/>
              <a:buNone/>
            </a:pPr>
            <a:r>
              <a:rPr lang="en-US" sz="2400" dirty="0"/>
              <a:t> </a:t>
            </a: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5470525" y="3946525"/>
            <a:ext cx="2138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-</a:t>
            </a:r>
            <a:r>
              <a:rPr lang="en-US" sz="2000" baseline="0"/>
              <a:t>SHILLINGBERG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5AFFD-84DA-467B-8BC0-FD0E06044CE5}" type="slidenum">
              <a:rPr lang="en-US"/>
              <a:pPr/>
              <a:t>81</a:t>
            </a:fld>
            <a:endParaRPr lang="en-US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140000"/>
              </a:lnSpc>
              <a:buFontTx/>
              <a:buAutoNum type="arabicPeriod"/>
            </a:pPr>
            <a:r>
              <a:rPr lang="en-US" sz="2800"/>
              <a:t>Hollenback GM </a:t>
            </a:r>
            <a:r>
              <a:rPr lang="en-US" sz="2800">
                <a:solidFill>
                  <a:srgbClr val="FF3300"/>
                </a:solidFill>
              </a:rPr>
              <a:t>“</a:t>
            </a:r>
            <a:r>
              <a:rPr lang="en-US" sz="2800" i="1">
                <a:solidFill>
                  <a:srgbClr val="FF3300"/>
                </a:solidFill>
              </a:rPr>
              <a:t>science and technic of the cast restoration”</a:t>
            </a:r>
            <a:r>
              <a:rPr lang="en-US" sz="2800" i="1"/>
              <a:t> CV mosby Co, 1964,pg 21.</a:t>
            </a:r>
          </a:p>
          <a:p>
            <a:pPr marL="609600" indent="-609600">
              <a:lnSpc>
                <a:spcPct val="140000"/>
              </a:lnSpc>
              <a:buFontTx/>
              <a:buAutoNum type="arabicPeriod"/>
            </a:pPr>
            <a:r>
              <a:rPr lang="en-US" sz="2800" i="1"/>
              <a:t>Taggart WH </a:t>
            </a:r>
            <a:r>
              <a:rPr lang="en-US" sz="2800" i="1">
                <a:solidFill>
                  <a:srgbClr val="FF3300"/>
                </a:solidFill>
              </a:rPr>
              <a:t>“A new and accuratemethod of making gold inlays”</a:t>
            </a:r>
            <a:r>
              <a:rPr lang="en-US" sz="2800" i="1"/>
              <a:t> Dent cosmos 1907,49, pg1117-1121.</a:t>
            </a:r>
          </a:p>
          <a:p>
            <a:pPr marL="609600" indent="-609600">
              <a:lnSpc>
                <a:spcPct val="140000"/>
              </a:lnSpc>
              <a:buFontTx/>
              <a:buAutoNum type="arabicPeriod"/>
            </a:pPr>
            <a:r>
              <a:rPr lang="en-US" sz="2800" i="1"/>
              <a:t>O ‘Brien WJ </a:t>
            </a:r>
            <a:r>
              <a:rPr lang="en-US" sz="2800" i="1">
                <a:solidFill>
                  <a:srgbClr val="FF3300"/>
                </a:solidFill>
              </a:rPr>
              <a:t>“Evolution of dental casting”</a:t>
            </a:r>
            <a:r>
              <a:rPr lang="en-US" sz="2800" i="1"/>
              <a:t> 1977, pg 2-9.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258CB7-CD07-4DC1-98CC-0709FED302A6}" type="slidenum">
              <a:rPr lang="en-US"/>
              <a:pPr/>
              <a:t>82</a:t>
            </a:fld>
            <a:endParaRPr lang="en-US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120000"/>
              </a:lnSpc>
              <a:buClr>
                <a:schemeClr val="tx1"/>
              </a:buClr>
              <a:buFontTx/>
              <a:buAutoNum type="arabicPeriod" startAt="4"/>
            </a:pPr>
            <a:r>
              <a:rPr lang="en-US" sz="2800" i="1"/>
              <a:t>Verrett RG </a:t>
            </a:r>
            <a:r>
              <a:rPr lang="en-US" sz="2800" i="1">
                <a:solidFill>
                  <a:srgbClr val="FF3300"/>
                </a:solidFill>
              </a:rPr>
              <a:t>“The effect of sprue attachment design on castibility and porosity”</a:t>
            </a:r>
            <a:r>
              <a:rPr lang="en-US" sz="2800" i="1"/>
              <a:t> JPD 1989,61,pg 418-424.</a:t>
            </a:r>
          </a:p>
          <a:p>
            <a:pPr marL="609600" indent="-609600">
              <a:lnSpc>
                <a:spcPct val="120000"/>
              </a:lnSpc>
              <a:buClr>
                <a:schemeClr val="tx1"/>
              </a:buClr>
              <a:buFontTx/>
              <a:buAutoNum type="arabicPeriod" startAt="5"/>
            </a:pPr>
            <a:r>
              <a:rPr lang="en-US" sz="2800"/>
              <a:t>Priest G Horner JA </a:t>
            </a:r>
            <a:r>
              <a:rPr lang="en-US" sz="2800">
                <a:solidFill>
                  <a:srgbClr val="FF3300"/>
                </a:solidFill>
              </a:rPr>
              <a:t>“Fibrous ceramic aluminum silicate as alternative to asbestos lining”</a:t>
            </a:r>
            <a:r>
              <a:rPr lang="en-US" sz="2800"/>
              <a:t> JPD 1980,44,pg51-56.</a:t>
            </a:r>
          </a:p>
          <a:p>
            <a:pPr marL="609600" indent="-609600">
              <a:lnSpc>
                <a:spcPct val="120000"/>
              </a:lnSpc>
              <a:buClr>
                <a:schemeClr val="tx1"/>
              </a:buClr>
              <a:buFontTx/>
              <a:buAutoNum type="arabicPeriod" startAt="5"/>
            </a:pPr>
            <a:r>
              <a:rPr lang="en-US" sz="2800"/>
              <a:t>Davis DR </a:t>
            </a:r>
            <a:r>
              <a:rPr lang="en-US" sz="2800">
                <a:solidFill>
                  <a:srgbClr val="FF3300"/>
                </a:solidFill>
              </a:rPr>
              <a:t>“potential hazards of ceramic ring liners”</a:t>
            </a:r>
            <a:r>
              <a:rPr lang="en-US" sz="2800"/>
              <a:t> JPD 1987,57,365-369.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B04B4E-9704-46EA-A367-3D0749CBA5B9}" type="slidenum">
              <a:rPr lang="en-US"/>
              <a:pPr/>
              <a:t>83</a:t>
            </a:fld>
            <a:endParaRPr lang="en-US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305800" cy="5105400"/>
          </a:xfrm>
        </p:spPr>
        <p:txBody>
          <a:bodyPr/>
          <a:lstStyle/>
          <a:p>
            <a:pPr marL="609600" indent="-609600">
              <a:lnSpc>
                <a:spcPct val="150000"/>
              </a:lnSpc>
              <a:buClr>
                <a:schemeClr val="tx1"/>
              </a:buClr>
              <a:buFontTx/>
              <a:buAutoNum type="arabicPeriod" startAt="7"/>
            </a:pPr>
            <a:r>
              <a:rPr lang="en-US" sz="2800"/>
              <a:t>Craig RG </a:t>
            </a:r>
            <a:r>
              <a:rPr lang="en-US" sz="2800">
                <a:solidFill>
                  <a:srgbClr val="FF3300"/>
                </a:solidFill>
              </a:rPr>
              <a:t>“Restorative dental materials”</a:t>
            </a:r>
            <a:r>
              <a:rPr lang="en-US" sz="2800"/>
              <a:t> pg 465.</a:t>
            </a:r>
          </a:p>
          <a:p>
            <a:pPr marL="609600" indent="-609600">
              <a:lnSpc>
                <a:spcPct val="150000"/>
              </a:lnSpc>
              <a:buClr>
                <a:schemeClr val="tx1"/>
              </a:buClr>
              <a:buFontTx/>
              <a:buAutoNum type="arabicPeriod" startAt="7"/>
            </a:pPr>
            <a:r>
              <a:rPr lang="en-US" sz="2800"/>
              <a:t>Du Bois LM </a:t>
            </a:r>
            <a:r>
              <a:rPr lang="en-US" sz="2800">
                <a:solidFill>
                  <a:srgbClr val="FF3300"/>
                </a:solidFill>
              </a:rPr>
              <a:t>“The effect of temperature  at quenching  on mechanical properties of casting alloys”</a:t>
            </a:r>
            <a:r>
              <a:rPr lang="en-US" sz="2800"/>
              <a:t> JPD 1987, 57,556-571.</a:t>
            </a:r>
          </a:p>
          <a:p>
            <a:pPr marL="609600" indent="-609600">
              <a:lnSpc>
                <a:spcPct val="150000"/>
              </a:lnSpc>
              <a:buClr>
                <a:schemeClr val="tx1"/>
              </a:buClr>
              <a:buFontTx/>
              <a:buAutoNum type="arabicPeriod" startAt="7"/>
            </a:pPr>
            <a:r>
              <a:rPr lang="en-US" sz="2800"/>
              <a:t>H T Shillinburg, JR,DDS </a:t>
            </a:r>
            <a:r>
              <a:rPr lang="en-US" sz="2800">
                <a:solidFill>
                  <a:srgbClr val="FF3300"/>
                </a:solidFill>
              </a:rPr>
              <a:t>“Fundamentals of fixed Prosthodontics”</a:t>
            </a:r>
            <a:r>
              <a:rPr lang="en-US" sz="2800"/>
              <a:t> 3</a:t>
            </a:r>
            <a:r>
              <a:rPr lang="en-US" sz="2800" baseline="30000"/>
              <a:t>rd</a:t>
            </a:r>
            <a:r>
              <a:rPr lang="en-US" sz="2800"/>
              <a:t> Edn, pg 365-383</a:t>
            </a:r>
          </a:p>
          <a:p>
            <a:pPr marL="609600" indent="-609600">
              <a:lnSpc>
                <a:spcPct val="150000"/>
              </a:lnSpc>
              <a:buClr>
                <a:schemeClr val="tx1"/>
              </a:buClr>
              <a:buFontTx/>
              <a:buNone/>
            </a:pPr>
            <a:endParaRPr lang="en-US" sz="2800"/>
          </a:p>
          <a:p>
            <a:pPr marL="609600" indent="-609600">
              <a:lnSpc>
                <a:spcPct val="150000"/>
              </a:lnSpc>
              <a:buFontTx/>
              <a:buNone/>
            </a:pPr>
            <a:endParaRPr lang="en-US" sz="2800"/>
          </a:p>
          <a:p>
            <a:pPr marL="609600" indent="-609600">
              <a:lnSpc>
                <a:spcPct val="150000"/>
              </a:lnSpc>
              <a:buFontTx/>
              <a:buNone/>
            </a:pPr>
            <a:endParaRPr lang="en-US" sz="2000"/>
          </a:p>
          <a:p>
            <a:pPr marL="609600" indent="-609600">
              <a:lnSpc>
                <a:spcPct val="9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CASTING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2A39FC-FF91-4E87-B43E-B9085219A0D8}" type="slidenum">
              <a:rPr lang="en-US"/>
              <a:pPr/>
              <a:t>84</a:t>
            </a:fld>
            <a:endParaRPr lang="en-US"/>
          </a:p>
        </p:txBody>
      </p:sp>
      <p:sp>
        <p:nvSpPr>
          <p:cNvPr id="165896" name="WordArt 8"/>
          <p:cNvSpPr>
            <a:spLocks noChangeArrowheads="1" noChangeShapeType="1" noTextEdit="1"/>
          </p:cNvSpPr>
          <p:nvPr/>
        </p:nvSpPr>
        <p:spPr bwMode="auto">
          <a:xfrm rot="5400000">
            <a:off x="-692944" y="2697957"/>
            <a:ext cx="3557587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kern="10">
                <a:gradFill rotWithShape="0">
                  <a:gsLst>
                    <a:gs pos="0">
                      <a:srgbClr val="00FF00"/>
                    </a:gs>
                    <a:gs pos="100000">
                      <a:srgbClr val="00CCFF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>
                      <a:alpha val="80000"/>
                    </a:srgbClr>
                  </a:outerShdw>
                </a:effectLst>
                <a:latin typeface="Arial Black"/>
              </a:rPr>
              <a:t>THANK YOU</a:t>
            </a:r>
          </a:p>
        </p:txBody>
      </p:sp>
      <p:pic>
        <p:nvPicPr>
          <p:cNvPr id="165897" name="Picture 9" descr="0401010831161appl_131ssub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7086600" cy="5791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5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Font typeface="Constantia" pitchFamily="18" charset="0"/>
              <a:buAutoNum type="arabicPeriod"/>
            </a:pPr>
            <a:r>
              <a:rPr lang="en-US" sz="2400" dirty="0" smtClean="0"/>
              <a:t>When softened, the wax should be uniform.</a:t>
            </a:r>
          </a:p>
          <a:p>
            <a:pPr marL="514350" indent="-514350">
              <a:buClr>
                <a:schemeClr val="bg1"/>
              </a:buClr>
              <a:buFont typeface="Constantia" pitchFamily="18" charset="0"/>
              <a:buAutoNum type="arabicPeriod"/>
            </a:pPr>
            <a:r>
              <a:rPr lang="en-US" sz="2400" dirty="0" smtClean="0"/>
              <a:t>The  color should contrast with die material or prepared tooth.</a:t>
            </a:r>
          </a:p>
          <a:p>
            <a:pPr marL="514350" indent="-514350">
              <a:buClr>
                <a:schemeClr val="bg1"/>
              </a:buClr>
              <a:buFont typeface="Constantia" pitchFamily="18" charset="0"/>
              <a:buAutoNum type="arabicPeriod"/>
            </a:pPr>
            <a:r>
              <a:rPr lang="en-US" sz="2400" dirty="0" smtClean="0"/>
              <a:t>No flakiness or roughening  when the wax is bent or molded after softening.</a:t>
            </a:r>
          </a:p>
          <a:p>
            <a:pPr marL="514350" indent="-514350">
              <a:buClr>
                <a:schemeClr val="bg1"/>
              </a:buClr>
              <a:buFont typeface="Constantia" pitchFamily="18" charset="0"/>
              <a:buAutoNum type="arabicPeriod"/>
            </a:pPr>
            <a:r>
              <a:rPr lang="en-US" sz="2400" dirty="0" smtClean="0"/>
              <a:t>The wax should not pull or chip during carving.</a:t>
            </a:r>
          </a:p>
          <a:p>
            <a:pPr marL="514350" indent="-514350">
              <a:buClr>
                <a:schemeClr val="bg1"/>
              </a:buClr>
              <a:buFont typeface="Constantia" pitchFamily="18" charset="0"/>
              <a:buAutoNum type="arabicPeriod"/>
            </a:pPr>
            <a:r>
              <a:rPr lang="en-US" sz="2400" dirty="0" smtClean="0"/>
              <a:t>During burnout, it should vaporize completely without residue.</a:t>
            </a:r>
          </a:p>
          <a:p>
            <a:pPr marL="514350" indent="-514350">
              <a:buClr>
                <a:schemeClr val="bg1"/>
              </a:buClr>
              <a:buFont typeface="Constantia" pitchFamily="18" charset="0"/>
              <a:buAutoNum type="arabicPeriod"/>
            </a:pPr>
            <a:r>
              <a:rPr lang="en-US" sz="2400" dirty="0" smtClean="0"/>
              <a:t>The  wax pattern should be completely rigid &amp; dimensionally  stable at all times until it is eliminated.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smtClean="0">
                <a:solidFill>
                  <a:srgbClr val="FF0000"/>
                </a:solidFill>
              </a:rPr>
              <a:t>Desirable Properties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050" name="Picture 2" descr="C:\Program Files\Microsoft Office\MEDIA\CAGCAT10\j019581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0"/>
            <a:ext cx="1163422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457200"/>
            <a:ext cx="1357884" cy="106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051257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003">
  <a:themeElements>
    <a:clrScheme name="003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003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3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3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lormaster">
  <a:themeElements>
    <a:clrScheme name="1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ap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1096</TotalTime>
  <Words>2973</Words>
  <Application>Microsoft Office PowerPoint</Application>
  <PresentationFormat>On-screen Show (4:3)</PresentationFormat>
  <Paragraphs>722</Paragraphs>
  <Slides>84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84</vt:i4>
      </vt:variant>
    </vt:vector>
  </HeadingPairs>
  <TitlesOfParts>
    <vt:vector size="98" baseType="lpstr">
      <vt:lpstr>003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Paper</vt:lpstr>
      <vt:lpstr>Spring</vt:lpstr>
      <vt:lpstr>Horizon</vt:lpstr>
      <vt:lpstr>Grid</vt:lpstr>
      <vt:lpstr>Concourse</vt:lpstr>
      <vt:lpstr>Metro</vt:lpstr>
      <vt:lpstr>INLAY WAXES AND CASTING PROCEDURES</vt:lpstr>
      <vt:lpstr>DEFINITIONS</vt:lpstr>
      <vt:lpstr>DENTAL WAXES</vt:lpstr>
      <vt:lpstr>CLASSIFICATION</vt:lpstr>
      <vt:lpstr>CLASSIFICATION</vt:lpstr>
      <vt:lpstr>INLAY WAX</vt:lpstr>
      <vt:lpstr>Composition </vt:lpstr>
      <vt:lpstr>Composition </vt:lpstr>
      <vt:lpstr>Desirable Properties</vt:lpstr>
      <vt:lpstr>Flow </vt:lpstr>
      <vt:lpstr>Flow </vt:lpstr>
      <vt:lpstr>Thermal Properties</vt:lpstr>
      <vt:lpstr>Wax Distortion</vt:lpstr>
      <vt:lpstr>Wax Distortion</vt:lpstr>
      <vt:lpstr>Wax Distortion</vt:lpstr>
      <vt:lpstr>Wax Distortion</vt:lpstr>
      <vt:lpstr>Manipulation of Inlay Wax </vt:lpstr>
      <vt:lpstr>Manipulation of Inlay Wax </vt:lpstr>
      <vt:lpstr> CASTING PROCEDURE</vt:lpstr>
      <vt:lpstr>INTRODUCTION</vt:lpstr>
      <vt:lpstr>STEPS IN CASTING PROCEDURE</vt:lpstr>
      <vt:lpstr>STEPS IN CASTING PROCEDURE</vt:lpstr>
      <vt:lpstr>WAX PATTERN </vt:lpstr>
      <vt:lpstr>SPRUE</vt:lpstr>
      <vt:lpstr>Slide 25</vt:lpstr>
      <vt:lpstr>TYPES OF SPRUE FORMER</vt:lpstr>
      <vt:lpstr>DESIGNS OF SPRUE FORMER</vt:lpstr>
      <vt:lpstr>ATTACHMENT OF SPRUE TO WAX PATTERN</vt:lpstr>
      <vt:lpstr>DIAMETER AND LENGTH OF SPRUE FORMER </vt:lpstr>
      <vt:lpstr>Number of sprues </vt:lpstr>
      <vt:lpstr>Location of the sprue </vt:lpstr>
      <vt:lpstr>Angulations of the sprue former </vt:lpstr>
      <vt:lpstr>MCQs</vt:lpstr>
      <vt:lpstr>Slide 34</vt:lpstr>
      <vt:lpstr> </vt:lpstr>
      <vt:lpstr>Slide 36</vt:lpstr>
      <vt:lpstr>REMOVAL OF WAX PATTERN</vt:lpstr>
      <vt:lpstr>Surface treatment of wax pattern</vt:lpstr>
      <vt:lpstr>ATTACHMENT OF WAX PATTERN WITH CRUCIBLE FORMER</vt:lpstr>
      <vt:lpstr>Slide 40</vt:lpstr>
      <vt:lpstr>CASTING RING</vt:lpstr>
      <vt:lpstr>CASTING RING LINER</vt:lpstr>
      <vt:lpstr>Ring liner </vt:lpstr>
      <vt:lpstr>PATTERN READY FOR INVESTMENT</vt:lpstr>
      <vt:lpstr>INVESTING PROCEDURE</vt:lpstr>
      <vt:lpstr>Slide 46</vt:lpstr>
      <vt:lpstr>B) VACUUM MIXING</vt:lpstr>
      <vt:lpstr>Slide 48</vt:lpstr>
      <vt:lpstr>VACUUM MIXING</vt:lpstr>
      <vt:lpstr>VACUUM MIXING</vt:lpstr>
      <vt:lpstr>BURN OUT PROCEDURE</vt:lpstr>
      <vt:lpstr>Slide 52</vt:lpstr>
      <vt:lpstr>Casting defect</vt:lpstr>
      <vt:lpstr>Distortion </vt:lpstr>
      <vt:lpstr>Surface roughness, irregularities and discoloration.</vt:lpstr>
      <vt:lpstr>Air Bubbles and water films  </vt:lpstr>
      <vt:lpstr>Rapid heating rates and under heating</vt:lpstr>
      <vt:lpstr>Prolonged heating &amp; temperature of the alloy</vt:lpstr>
      <vt:lpstr>Casting pressure </vt:lpstr>
      <vt:lpstr>Foreign bodies, pattern position </vt:lpstr>
      <vt:lpstr>PRECAUTIONS DURING BURNOUT </vt:lpstr>
      <vt:lpstr>PRECAUTIONS DURING BURNOUT</vt:lpstr>
      <vt:lpstr>CASTING MACHINES</vt:lpstr>
      <vt:lpstr>CASTING MACHINES</vt:lpstr>
      <vt:lpstr>CASTING MACHINES</vt:lpstr>
      <vt:lpstr>CASTING MACHINES</vt:lpstr>
      <vt:lpstr>Slide 67</vt:lpstr>
      <vt:lpstr>CASTING PROCEDURE</vt:lpstr>
      <vt:lpstr>CASTING MACHINES</vt:lpstr>
      <vt:lpstr>CASTING MACHINES</vt:lpstr>
      <vt:lpstr>DEVESTING</vt:lpstr>
      <vt:lpstr>PICKLING</vt:lpstr>
      <vt:lpstr>PICKLING</vt:lpstr>
      <vt:lpstr>SAND BLASTING</vt:lpstr>
      <vt:lpstr>SAND BLASTING</vt:lpstr>
      <vt:lpstr>FINISHING OF THE PREPARATION</vt:lpstr>
      <vt:lpstr>FINISHING OF THE PREPARATION</vt:lpstr>
      <vt:lpstr>FINISHING OF THE PREPARATION</vt:lpstr>
      <vt:lpstr>CAD-CAM TECHNIQUE</vt:lpstr>
      <vt:lpstr>CONCLUSION</vt:lpstr>
      <vt:lpstr>REFERENCES</vt:lpstr>
      <vt:lpstr>REFERENCES</vt:lpstr>
      <vt:lpstr>REFERENCES</vt:lpstr>
      <vt:lpstr>Slide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</dc:creator>
  <cp:lastModifiedBy>promila </cp:lastModifiedBy>
  <cp:revision>86</cp:revision>
  <cp:lastPrinted>1601-01-01T00:00:00Z</cp:lastPrinted>
  <dcterms:created xsi:type="dcterms:W3CDTF">1601-01-01T00:00:00Z</dcterms:created>
  <dcterms:modified xsi:type="dcterms:W3CDTF">2015-08-24T17:28:23Z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