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6858000" cx="12192000"/>
  <p:notesSz cx="6858000" cy="9144000"/>
  <p:embeddedFontLst>
    <p:embeddedFont>
      <p:font typeface="Play"/>
      <p:regular r:id="rId22"/>
      <p:bold r:id="rId23"/>
    </p:embeddedFont>
    <p:embeddedFont>
      <p:font typeface="Helvetica Neue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8" roundtripDataSignature="AMtx7mjQfz9h4wwNQjbs0MZrC2AJQ4zD0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font" Target="fonts/Play-regular.fntdata"/><Relationship Id="rId21" Type="http://schemas.openxmlformats.org/officeDocument/2006/relationships/slide" Target="slides/slide17.xml"/><Relationship Id="rId24" Type="http://schemas.openxmlformats.org/officeDocument/2006/relationships/font" Target="fonts/HelveticaNeue-regular.fntdata"/><Relationship Id="rId23" Type="http://schemas.openxmlformats.org/officeDocument/2006/relationships/font" Target="fonts/Play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HelveticaNeue-italic.fntdata"/><Relationship Id="rId25" Type="http://schemas.openxmlformats.org/officeDocument/2006/relationships/font" Target="fonts/HelveticaNeue-bold.fntdata"/><Relationship Id="rId28" Type="http://customschemas.google.com/relationships/presentationmetadata" Target="metadata"/><Relationship Id="rId27" Type="http://schemas.openxmlformats.org/officeDocument/2006/relationships/font" Target="fonts/HelveticaNeue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4e8f850ddd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4e8f850ddd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g34e8f850ddd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3" name="Google Shape;23;p1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4" name="Google Shape;24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0" name="Google Shape;30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42" name="Google Shape;42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2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5" name="Google Shape;55;p2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2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7" name="Google Shape;57;p2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png"/><Relationship Id="rId4" Type="http://schemas.openxmlformats.org/officeDocument/2006/relationships/image" Target="../media/image30.png"/><Relationship Id="rId5" Type="http://schemas.openxmlformats.org/officeDocument/2006/relationships/image" Target="../media/image29.png"/><Relationship Id="rId6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Relationship Id="rId4" Type="http://schemas.openxmlformats.org/officeDocument/2006/relationships/image" Target="../media/image3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Relationship Id="rId4" Type="http://schemas.openxmlformats.org/officeDocument/2006/relationships/image" Target="../media/image3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Relationship Id="rId4" Type="http://schemas.openxmlformats.org/officeDocument/2006/relationships/image" Target="../media/image37.png"/><Relationship Id="rId5" Type="http://schemas.openxmlformats.org/officeDocument/2006/relationships/image" Target="../media/image39.png"/><Relationship Id="rId6" Type="http://schemas.openxmlformats.org/officeDocument/2006/relationships/image" Target="../media/image3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15.png"/><Relationship Id="rId5" Type="http://schemas.openxmlformats.org/officeDocument/2006/relationships/image" Target="../media/image26.png"/><Relationship Id="rId6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5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33.png"/><Relationship Id="rId5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Relationship Id="rId4" Type="http://schemas.openxmlformats.org/officeDocument/2006/relationships/image" Target="../media/image24.png"/><Relationship Id="rId5" Type="http://schemas.openxmlformats.org/officeDocument/2006/relationships/image" Target="../media/image4.png"/><Relationship Id="rId6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png"/><Relationship Id="rId4" Type="http://schemas.openxmlformats.org/officeDocument/2006/relationships/image" Target="../media/image1.png"/><Relationship Id="rId5" Type="http://schemas.openxmlformats.org/officeDocument/2006/relationships/image" Target="../media/image19.png"/><Relationship Id="rId6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34.png"/><Relationship Id="rId6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4e8f850ddd_0_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Activities for the Year 2024-2025 by Mahila Addhyan Kendra</a:t>
            </a:r>
            <a:endParaRPr b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895" y="3799229"/>
            <a:ext cx="4961021" cy="30587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9" name="Google Shape;179;p9"/>
          <p:cNvGrpSpPr/>
          <p:nvPr/>
        </p:nvGrpSpPr>
        <p:grpSpPr>
          <a:xfrm>
            <a:off x="589547" y="154069"/>
            <a:ext cx="10551696" cy="1511640"/>
            <a:chOff x="0" y="9689"/>
            <a:chExt cx="10551696" cy="1511640"/>
          </a:xfrm>
        </p:grpSpPr>
        <p:sp>
          <p:nvSpPr>
            <p:cNvPr id="180" name="Google Shape;180;p9"/>
            <p:cNvSpPr/>
            <p:nvPr/>
          </p:nvSpPr>
          <p:spPr>
            <a:xfrm>
              <a:off x="0" y="9689"/>
              <a:ext cx="10551696" cy="1511640"/>
            </a:xfrm>
            <a:prstGeom prst="roundRect">
              <a:avLst>
                <a:gd fmla="val 16667" name="adj"/>
              </a:avLst>
            </a:prstGeom>
            <a:solidFill>
              <a:srgbClr val="0C9ED5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9"/>
            <p:cNvSpPr txBox="1"/>
            <p:nvPr/>
          </p:nvSpPr>
          <p:spPr>
            <a:xfrm>
              <a:off x="73792" y="83481"/>
              <a:ext cx="10404112" cy="13640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44775" lIns="144775" spcFirstLastPara="1" rIns="144775" wrap="square" tIns="144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800"/>
                <a:buFont typeface="Arial"/>
                <a:buNone/>
              </a:pPr>
              <a:r>
                <a:rPr b="1" i="0" lang="en-US" sz="3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National Women’s Day Celebration</a:t>
              </a:r>
              <a:br>
                <a:rPr b="1" i="0" lang="en-US" sz="3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i="0" lang="en-US" sz="3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13</a:t>
              </a:r>
              <a:r>
                <a:rPr b="1" baseline="30000" i="0" lang="en-US" sz="3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th</a:t>
              </a:r>
              <a:r>
                <a:rPr b="1" i="0" lang="en-US" sz="3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February 2025</a:t>
              </a:r>
              <a:endParaRPr b="0" i="0" sz="3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2" name="Google Shape;182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77527" y="3975768"/>
            <a:ext cx="4467726" cy="2978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77527" y="1690688"/>
            <a:ext cx="4467726" cy="3350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0895" y="1526940"/>
            <a:ext cx="4748463" cy="3207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en-US"/>
              <a:t>National Women’s Day Celebration</a:t>
            </a:r>
            <a:br>
              <a:rPr b="1" lang="en-US"/>
            </a:br>
            <a:r>
              <a:rPr b="1" lang="en-US"/>
              <a:t> 13</a:t>
            </a:r>
            <a:r>
              <a:rPr b="1" baseline="30000" lang="en-US"/>
              <a:t>th</a:t>
            </a:r>
            <a:r>
              <a:rPr b="1" lang="en-US"/>
              <a:t> February 2025</a:t>
            </a:r>
            <a:endParaRPr/>
          </a:p>
        </p:txBody>
      </p:sp>
      <p:pic>
        <p:nvPicPr>
          <p:cNvPr id="190" name="Google Shape;19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9905" y="1552074"/>
            <a:ext cx="7732294" cy="4917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1"/>
          <p:cNvSpPr txBox="1"/>
          <p:nvPr>
            <p:ph type="title"/>
          </p:nvPr>
        </p:nvSpPr>
        <p:spPr>
          <a:xfrm>
            <a:off x="839788" y="3777916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en-US"/>
              <a:t>Good Interactive session on the awareness of Breast and Cervical Cancer by Dr Gitika  Nanda to 77 students of A P Sen Memorial girls PG College, Charbagh Lucknow</a:t>
            </a:r>
            <a:endParaRPr/>
          </a:p>
        </p:txBody>
      </p:sp>
      <p:pic>
        <p:nvPicPr>
          <p:cNvPr id="196" name="Google Shape;196;p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72025" y="296216"/>
            <a:ext cx="4642267" cy="348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1"/>
          <p:cNvSpPr txBox="1"/>
          <p:nvPr>
            <p:ph idx="2" type="body"/>
          </p:nvPr>
        </p:nvSpPr>
        <p:spPr>
          <a:xfrm>
            <a:off x="625650" y="1600200"/>
            <a:ext cx="3932100" cy="42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1" sz="2000"/>
          </a:p>
        </p:txBody>
      </p:sp>
      <p:pic>
        <p:nvPicPr>
          <p:cNvPr id="198" name="Google Shape;198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19977" y="3429000"/>
            <a:ext cx="4326857" cy="3245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12"/>
          <p:cNvGrpSpPr/>
          <p:nvPr/>
        </p:nvGrpSpPr>
        <p:grpSpPr>
          <a:xfrm>
            <a:off x="165192" y="555751"/>
            <a:ext cx="11861616" cy="1471860"/>
            <a:chOff x="0" y="198230"/>
            <a:chExt cx="11861616" cy="1471860"/>
          </a:xfrm>
        </p:grpSpPr>
        <p:sp>
          <p:nvSpPr>
            <p:cNvPr id="204" name="Google Shape;204;p12"/>
            <p:cNvSpPr/>
            <p:nvPr/>
          </p:nvSpPr>
          <p:spPr>
            <a:xfrm>
              <a:off x="0" y="198230"/>
              <a:ext cx="11861616" cy="1471860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12"/>
            <p:cNvSpPr txBox="1"/>
            <p:nvPr/>
          </p:nvSpPr>
          <p:spPr>
            <a:xfrm>
              <a:off x="71850" y="270080"/>
              <a:ext cx="11717916" cy="13281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40950" lIns="140950" spcFirstLastPara="1" rIns="140950" wrap="square" tIns="1409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00"/>
                <a:buFont typeface="Arial"/>
                <a:buNone/>
              </a:pPr>
              <a:r>
                <a:rPr b="1" lang="en-US" sz="3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“Social Dynamics and Safety” by Association for Advocacy and Legal Initiative (AALI)  6</a:t>
              </a:r>
              <a:r>
                <a:rPr b="1" baseline="30000" lang="en-US" sz="3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th</a:t>
              </a:r>
              <a:r>
                <a:rPr b="1" lang="en-US" sz="3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of March 2025</a:t>
              </a:r>
              <a:endParaRPr sz="3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6" name="Google Shape;20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192" y="1975253"/>
            <a:ext cx="5628013" cy="4221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84650" y="1975254"/>
            <a:ext cx="6307350" cy="4221009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2"/>
          <p:cNvSpPr txBox="1"/>
          <p:nvPr/>
        </p:nvSpPr>
        <p:spPr>
          <a:xfrm>
            <a:off x="3050005" y="3244334"/>
            <a:ext cx="61000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C23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endParaRPr/>
          </a:p>
        </p:txBody>
      </p:sp>
      <p:sp>
        <p:nvSpPr>
          <p:cNvPr id="209" name="Google Shape;209;p12"/>
          <p:cNvSpPr txBox="1"/>
          <p:nvPr/>
        </p:nvSpPr>
        <p:spPr>
          <a:xfrm>
            <a:off x="-607595" y="2626782"/>
            <a:ext cx="61000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C23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endParaRPr/>
          </a:p>
        </p:txBody>
      </p:sp>
      <p:sp>
        <p:nvSpPr>
          <p:cNvPr id="210" name="Google Shape;210;p12"/>
          <p:cNvSpPr txBox="1"/>
          <p:nvPr/>
        </p:nvSpPr>
        <p:spPr>
          <a:xfrm>
            <a:off x="2589797" y="3244334"/>
            <a:ext cx="640681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C231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"/>
          <p:cNvSpPr txBox="1"/>
          <p:nvPr>
            <p:ph type="title"/>
          </p:nvPr>
        </p:nvSpPr>
        <p:spPr>
          <a:xfrm>
            <a:off x="770021" y="228600"/>
            <a:ext cx="10720137" cy="18769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b="1" lang="en-US" sz="4800"/>
              <a:t>Speech and Drama Competition on</a:t>
            </a:r>
            <a:br>
              <a:rPr b="1" lang="en-US" sz="4800"/>
            </a:br>
            <a:r>
              <a:rPr b="1" lang="en-US" sz="4800"/>
              <a:t> 4</a:t>
            </a:r>
            <a:r>
              <a:rPr b="1" baseline="30000" lang="en-US" sz="4800"/>
              <a:t>th</a:t>
            </a:r>
            <a:r>
              <a:rPr b="1" lang="en-US" sz="4800"/>
              <a:t> March2025</a:t>
            </a:r>
            <a:br>
              <a:rPr b="1" lang="en-US" sz="4800"/>
            </a:br>
            <a:endParaRPr b="1" sz="4800"/>
          </a:p>
        </p:txBody>
      </p:sp>
      <p:grpSp>
        <p:nvGrpSpPr>
          <p:cNvPr id="216" name="Google Shape;216;p13"/>
          <p:cNvGrpSpPr/>
          <p:nvPr/>
        </p:nvGrpSpPr>
        <p:grpSpPr>
          <a:xfrm>
            <a:off x="1347537" y="3184901"/>
            <a:ext cx="9541042" cy="1113840"/>
            <a:chOff x="0" y="1548606"/>
            <a:chExt cx="9541042" cy="1113840"/>
          </a:xfrm>
        </p:grpSpPr>
        <p:sp>
          <p:nvSpPr>
            <p:cNvPr id="217" name="Google Shape;217;p13"/>
            <p:cNvSpPr/>
            <p:nvPr/>
          </p:nvSpPr>
          <p:spPr>
            <a:xfrm>
              <a:off x="0" y="1548606"/>
              <a:ext cx="9541042" cy="1113840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13"/>
            <p:cNvSpPr txBox="1"/>
            <p:nvPr/>
          </p:nvSpPr>
          <p:spPr>
            <a:xfrm>
              <a:off x="54373" y="1602979"/>
              <a:ext cx="9432296" cy="1005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6675" lIns="106675" spcFirstLastPara="1" rIns="106675" wrap="square" tIns="1066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Arial"/>
                <a:buNone/>
              </a:pPr>
              <a:r>
                <a:rPr lang="en-US"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https://drive.google.com/file/d/1_kqL_mFrdVJykkh2SgNv6c-B1_PvUkUJ/view?usp=drivesdk</a:t>
              </a: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3826" y="919315"/>
            <a:ext cx="5618749" cy="5573560"/>
          </a:xfrm>
          <a:prstGeom prst="rect">
            <a:avLst/>
          </a:prstGeom>
          <a:noFill/>
          <a:ln cap="sq" cmpd="sng" w="190500">
            <a:solidFill>
              <a:srgbClr val="C8C6BD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bl">
              <a:srgbClr val="000000">
                <a:alpha val="42745"/>
              </a:srgbClr>
            </a:outerShdw>
          </a:effectLst>
        </p:spPr>
      </p:pic>
      <p:sp>
        <p:nvSpPr>
          <p:cNvPr id="224" name="Google Shape;224;p14"/>
          <p:cNvSpPr txBox="1"/>
          <p:nvPr>
            <p:ph type="title"/>
          </p:nvPr>
        </p:nvSpPr>
        <p:spPr>
          <a:xfrm>
            <a:off x="513346" y="72491"/>
            <a:ext cx="11394827" cy="10103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en-US" sz="4400"/>
              <a:t>Speech and Drama Competition on 4</a:t>
            </a:r>
            <a:r>
              <a:rPr b="1" baseline="30000" lang="en-US" sz="4400"/>
              <a:t>th</a:t>
            </a:r>
            <a:r>
              <a:rPr b="1" lang="en-US" sz="4400"/>
              <a:t> March </a:t>
            </a:r>
            <a:endParaRPr/>
          </a:p>
        </p:txBody>
      </p:sp>
      <p:pic>
        <p:nvPicPr>
          <p:cNvPr id="225" name="Google Shape;22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78994" y="1179095"/>
            <a:ext cx="4999659" cy="3749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81274" y="4107321"/>
            <a:ext cx="5097379" cy="2678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0867" y="3965717"/>
            <a:ext cx="5456321" cy="2961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en-US"/>
              <a:t>Speech and Drama Competition at Governor House between all the university of UP on 8</a:t>
            </a:r>
            <a:r>
              <a:rPr baseline="30000" lang="en-US"/>
              <a:t>th</a:t>
            </a:r>
            <a:r>
              <a:rPr lang="en-US"/>
              <a:t> March 2025 </a:t>
            </a:r>
            <a:endParaRPr/>
          </a:p>
        </p:txBody>
      </p:sp>
      <p:pic>
        <p:nvPicPr>
          <p:cNvPr id="233" name="Google Shape;23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6883" y="1690688"/>
            <a:ext cx="6781801" cy="508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94077" y="1690688"/>
            <a:ext cx="5561040" cy="5086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16"/>
          <p:cNvGrpSpPr/>
          <p:nvPr/>
        </p:nvGrpSpPr>
        <p:grpSpPr>
          <a:xfrm>
            <a:off x="838200" y="371536"/>
            <a:ext cx="10515600" cy="1312740"/>
            <a:chOff x="0" y="6411"/>
            <a:chExt cx="10515600" cy="1312740"/>
          </a:xfrm>
        </p:grpSpPr>
        <p:sp>
          <p:nvSpPr>
            <p:cNvPr id="240" name="Google Shape;240;p16"/>
            <p:cNvSpPr/>
            <p:nvPr/>
          </p:nvSpPr>
          <p:spPr>
            <a:xfrm>
              <a:off x="0" y="6411"/>
              <a:ext cx="10515600" cy="1312740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16"/>
            <p:cNvSpPr txBox="1"/>
            <p:nvPr/>
          </p:nvSpPr>
          <p:spPr>
            <a:xfrm>
              <a:off x="64083" y="70494"/>
              <a:ext cx="10387434" cy="11845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5725" lIns="125725" spcFirstLastPara="1" rIns="125725" wrap="square" tIns="1257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300"/>
                <a:buFont typeface="Arial"/>
                <a:buNone/>
              </a:pPr>
              <a:r>
                <a:rPr lang="en-US" sz="33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International women’s day Panel Discussion by KGMU Female Faculty on Women Health 8</a:t>
              </a:r>
              <a:r>
                <a:rPr baseline="30000" lang="en-US" sz="33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th</a:t>
              </a:r>
              <a:r>
                <a:rPr lang="en-US" sz="33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March2025</a:t>
              </a:r>
              <a:endParaRPr/>
            </a:p>
          </p:txBody>
        </p:sp>
      </p:grpSp>
      <p:grpSp>
        <p:nvGrpSpPr>
          <p:cNvPr id="242" name="Google Shape;242;p16"/>
          <p:cNvGrpSpPr/>
          <p:nvPr/>
        </p:nvGrpSpPr>
        <p:grpSpPr>
          <a:xfrm>
            <a:off x="1070809" y="2511146"/>
            <a:ext cx="10812379" cy="2701981"/>
            <a:chOff x="0" y="634168"/>
            <a:chExt cx="10812379" cy="2701981"/>
          </a:xfrm>
        </p:grpSpPr>
        <p:sp>
          <p:nvSpPr>
            <p:cNvPr id="243" name="Google Shape;243;p16"/>
            <p:cNvSpPr/>
            <p:nvPr/>
          </p:nvSpPr>
          <p:spPr>
            <a:xfrm>
              <a:off x="0" y="634168"/>
              <a:ext cx="10812379" cy="835380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16"/>
            <p:cNvSpPr txBox="1"/>
            <p:nvPr/>
          </p:nvSpPr>
          <p:spPr>
            <a:xfrm>
              <a:off x="40780" y="674948"/>
              <a:ext cx="10730819" cy="7538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9525" lIns="129525" spcFirstLastPara="1" rIns="129525" wrap="square" tIns="1295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400"/>
                <a:buFont typeface="Arial"/>
                <a:buNone/>
              </a:pPr>
              <a:r>
                <a:rPr lang="en-US" sz="3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https://youtu.be/y2Zd1Z1vXBM?si=GxSe794ms0l12RL5</a:t>
              </a:r>
              <a:endParaRPr/>
            </a:p>
          </p:txBody>
        </p:sp>
        <p:sp>
          <p:nvSpPr>
            <p:cNvPr id="245" name="Google Shape;245;p16"/>
            <p:cNvSpPr/>
            <p:nvPr/>
          </p:nvSpPr>
          <p:spPr>
            <a:xfrm>
              <a:off x="0" y="1567468"/>
              <a:ext cx="10812379" cy="835380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16"/>
            <p:cNvSpPr txBox="1"/>
            <p:nvPr/>
          </p:nvSpPr>
          <p:spPr>
            <a:xfrm>
              <a:off x="40780" y="1608248"/>
              <a:ext cx="10730819" cy="7538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9525" lIns="129525" spcFirstLastPara="1" rIns="129525" wrap="square" tIns="1295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400"/>
                <a:buFont typeface="Arial"/>
                <a:buNone/>
              </a:pPr>
              <a:r>
                <a:rPr lang="en-US" sz="3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https://youtu.be/x195MVb01ZM?si=2tTekA7Oorc84Z-y</a:t>
              </a:r>
              <a:endParaRPr/>
            </a:p>
          </p:txBody>
        </p:sp>
        <p:sp>
          <p:nvSpPr>
            <p:cNvPr id="247" name="Google Shape;247;p16"/>
            <p:cNvSpPr/>
            <p:nvPr/>
          </p:nvSpPr>
          <p:spPr>
            <a:xfrm>
              <a:off x="0" y="2500769"/>
              <a:ext cx="10812379" cy="835380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16"/>
            <p:cNvSpPr txBox="1"/>
            <p:nvPr/>
          </p:nvSpPr>
          <p:spPr>
            <a:xfrm>
              <a:off x="40780" y="2541549"/>
              <a:ext cx="10730819" cy="7538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9525" lIns="129525" spcFirstLastPara="1" rIns="129525" wrap="square" tIns="1295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400"/>
                <a:buFont typeface="Arial"/>
                <a:buNone/>
              </a:pPr>
              <a:r>
                <a:rPr lang="en-US" sz="3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https://www.kgmu.org/goonj_live_radi…</a:t>
              </a: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oogle Shape;94;p1"/>
          <p:cNvGrpSpPr/>
          <p:nvPr/>
        </p:nvGrpSpPr>
        <p:grpSpPr>
          <a:xfrm>
            <a:off x="838199" y="371536"/>
            <a:ext cx="10976810" cy="1312740"/>
            <a:chOff x="0" y="6411"/>
            <a:chExt cx="10976810" cy="1312740"/>
          </a:xfrm>
        </p:grpSpPr>
        <p:sp>
          <p:nvSpPr>
            <p:cNvPr id="95" name="Google Shape;95;p1"/>
            <p:cNvSpPr/>
            <p:nvPr/>
          </p:nvSpPr>
          <p:spPr>
            <a:xfrm>
              <a:off x="0" y="6411"/>
              <a:ext cx="10976810" cy="1312740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1"/>
            <p:cNvSpPr txBox="1"/>
            <p:nvPr/>
          </p:nvSpPr>
          <p:spPr>
            <a:xfrm>
              <a:off x="64083" y="70494"/>
              <a:ext cx="10848644" cy="11845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5725" lIns="125725" spcFirstLastPara="1" rIns="125725" wrap="square" tIns="1257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300"/>
                <a:buFont typeface="Arial"/>
                <a:buNone/>
              </a:pPr>
              <a:r>
                <a:rPr b="0" i="0" lang="en-US" sz="3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Oral Health Checkup on the occasion of World Menopause Day 18</a:t>
              </a:r>
              <a:r>
                <a:rPr b="0" baseline="30000" i="0" lang="en-US" sz="3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th</a:t>
              </a:r>
              <a:r>
                <a:rPr b="0" i="0" lang="en-US" sz="3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October 2024</a:t>
              </a:r>
              <a:endParaRPr/>
            </a:p>
          </p:txBody>
        </p:sp>
      </p:grpSp>
      <p:pic>
        <p:nvPicPr>
          <p:cNvPr id="97" name="Google Shape;97;p1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2999" y="1738521"/>
            <a:ext cx="4822907" cy="2757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40722" y="1568618"/>
            <a:ext cx="4978562" cy="2927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7345" y="4496009"/>
            <a:ext cx="4978562" cy="23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40723" y="4089959"/>
            <a:ext cx="4978562" cy="2640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0606" y="1565987"/>
            <a:ext cx="4269205" cy="515562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t/>
            </a:r>
            <a:endParaRPr/>
          </a:p>
        </p:txBody>
      </p:sp>
      <p:pic>
        <p:nvPicPr>
          <p:cNvPr id="107" name="Google Shape;10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37908" y="1374350"/>
            <a:ext cx="6721642" cy="53344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ck with solid fill" id="108" name="Google Shape;108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8200" y="877513"/>
            <a:ext cx="5406189" cy="30172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" name="Google Shape;109;p2"/>
          <p:cNvGrpSpPr/>
          <p:nvPr/>
        </p:nvGrpSpPr>
        <p:grpSpPr>
          <a:xfrm>
            <a:off x="602184" y="149233"/>
            <a:ext cx="10976810" cy="1312740"/>
            <a:chOff x="0" y="6411"/>
            <a:chExt cx="10976810" cy="1312740"/>
          </a:xfrm>
        </p:grpSpPr>
        <p:sp>
          <p:nvSpPr>
            <p:cNvPr id="110" name="Google Shape;110;p2"/>
            <p:cNvSpPr/>
            <p:nvPr/>
          </p:nvSpPr>
          <p:spPr>
            <a:xfrm>
              <a:off x="0" y="6411"/>
              <a:ext cx="10976810" cy="1312740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2"/>
            <p:cNvSpPr txBox="1"/>
            <p:nvPr/>
          </p:nvSpPr>
          <p:spPr>
            <a:xfrm>
              <a:off x="64083" y="70494"/>
              <a:ext cx="10848644" cy="11845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5725" lIns="125725" spcFirstLastPara="1" rIns="125725" wrap="square" tIns="1257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300"/>
                <a:buFont typeface="Arial"/>
                <a:buNone/>
              </a:pPr>
              <a:r>
                <a:rPr b="0" i="0" lang="en-US" sz="3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Oral Health Checkup on the occasion of World Menopause Day 18</a:t>
              </a:r>
              <a:r>
                <a:rPr b="0" baseline="30000" i="0" lang="en-US" sz="3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th</a:t>
              </a:r>
              <a:r>
                <a:rPr b="0" i="0" lang="en-US" sz="3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October 2024</a:t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oogle Shape;116;p3"/>
          <p:cNvGrpSpPr/>
          <p:nvPr/>
        </p:nvGrpSpPr>
        <p:grpSpPr>
          <a:xfrm>
            <a:off x="838200" y="371536"/>
            <a:ext cx="10515600" cy="1312740"/>
            <a:chOff x="0" y="6411"/>
            <a:chExt cx="10515600" cy="1312740"/>
          </a:xfrm>
        </p:grpSpPr>
        <p:sp>
          <p:nvSpPr>
            <p:cNvPr id="117" name="Google Shape;117;p3"/>
            <p:cNvSpPr/>
            <p:nvPr/>
          </p:nvSpPr>
          <p:spPr>
            <a:xfrm>
              <a:off x="0" y="6411"/>
              <a:ext cx="10515600" cy="1312740"/>
            </a:xfrm>
            <a:prstGeom prst="roundRect">
              <a:avLst>
                <a:gd fmla="val 16667" name="adj"/>
              </a:avLst>
            </a:prstGeom>
            <a:solidFill>
              <a:srgbClr val="A02891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3"/>
            <p:cNvSpPr txBox="1"/>
            <p:nvPr/>
          </p:nvSpPr>
          <p:spPr>
            <a:xfrm>
              <a:off x="64083" y="70494"/>
              <a:ext cx="10387434" cy="11845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5725" lIns="125725" spcFirstLastPara="1" rIns="125725" wrap="square" tIns="1257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300"/>
                <a:buFont typeface="Arial"/>
                <a:buNone/>
              </a:pPr>
              <a:r>
                <a:rPr b="0" i="0" lang="en-US" sz="3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Vijeta –Celebrating the spirit of Cancer Conquerors 25</a:t>
              </a:r>
              <a:r>
                <a:rPr b="0" baseline="30000" i="0" lang="en-US" sz="3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th</a:t>
              </a:r>
              <a:r>
                <a:rPr b="0" i="0" lang="en-US" sz="3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October 2024</a:t>
              </a:r>
              <a:endParaRPr/>
            </a:p>
          </p:txBody>
        </p:sp>
      </p:grpSp>
      <p:pic>
        <p:nvPicPr>
          <p:cNvPr id="119" name="Google Shape;11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2819" y="1506211"/>
            <a:ext cx="3656163" cy="5006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15449" y="1506212"/>
            <a:ext cx="5176551" cy="49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68116" y="1506211"/>
            <a:ext cx="3616567" cy="49608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424" y="1592348"/>
            <a:ext cx="6056781" cy="306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945606"/>
            <a:ext cx="5798374" cy="291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44718" y="1592348"/>
            <a:ext cx="5177589" cy="301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98374" y="4164262"/>
            <a:ext cx="5470275" cy="26937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0" name="Google Shape;130;p4"/>
          <p:cNvGrpSpPr/>
          <p:nvPr/>
        </p:nvGrpSpPr>
        <p:grpSpPr>
          <a:xfrm>
            <a:off x="117424" y="348583"/>
            <a:ext cx="11236376" cy="1113840"/>
            <a:chOff x="0" y="228266"/>
            <a:chExt cx="11236376" cy="1113840"/>
          </a:xfrm>
        </p:grpSpPr>
        <p:sp>
          <p:nvSpPr>
            <p:cNvPr id="131" name="Google Shape;131;p4"/>
            <p:cNvSpPr/>
            <p:nvPr/>
          </p:nvSpPr>
          <p:spPr>
            <a:xfrm>
              <a:off x="0" y="228266"/>
              <a:ext cx="11236376" cy="1113840"/>
            </a:xfrm>
            <a:prstGeom prst="roundRect">
              <a:avLst>
                <a:gd fmla="val 16667" name="adj"/>
              </a:avLst>
            </a:prstGeom>
            <a:solidFill>
              <a:srgbClr val="A02891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4"/>
            <p:cNvSpPr txBox="1"/>
            <p:nvPr/>
          </p:nvSpPr>
          <p:spPr>
            <a:xfrm>
              <a:off x="54373" y="282639"/>
              <a:ext cx="11127630" cy="1005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6675" lIns="106675" spcFirstLastPara="1" rIns="106675" wrap="square" tIns="1066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Arial"/>
                <a:buNone/>
              </a:pPr>
              <a:r>
                <a:rPr b="0" i="0" lang="en-US" sz="2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Vijeta –Celebrating the spirit of Cancer Conquerors 25</a:t>
              </a:r>
              <a:r>
                <a:rPr b="0" baseline="30000" i="0" lang="en-US" sz="2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th</a:t>
              </a:r>
              <a:r>
                <a:rPr b="0" i="0" lang="en-US" sz="2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October 2024</a:t>
              </a:r>
              <a:br>
                <a:rPr b="0" i="0" lang="en-US" sz="2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5"/>
          <p:cNvGrpSpPr/>
          <p:nvPr/>
        </p:nvGrpSpPr>
        <p:grpSpPr>
          <a:xfrm>
            <a:off x="360948" y="156612"/>
            <a:ext cx="5955632" cy="1924649"/>
            <a:chOff x="0" y="12233"/>
            <a:chExt cx="5955632" cy="1924649"/>
          </a:xfrm>
        </p:grpSpPr>
        <p:sp>
          <p:nvSpPr>
            <p:cNvPr id="139" name="Google Shape;139;p5"/>
            <p:cNvSpPr/>
            <p:nvPr/>
          </p:nvSpPr>
          <p:spPr>
            <a:xfrm>
              <a:off x="0" y="12233"/>
              <a:ext cx="5955632" cy="1924649"/>
            </a:xfrm>
            <a:prstGeom prst="roundRect">
              <a:avLst>
                <a:gd fmla="val 16667" name="adj"/>
              </a:avLst>
            </a:prstGeom>
            <a:solidFill>
              <a:srgbClr val="0B2741"/>
            </a:solidFill>
            <a:ln cap="flat" cmpd="sng" w="19050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5"/>
            <p:cNvSpPr txBox="1"/>
            <p:nvPr/>
          </p:nvSpPr>
          <p:spPr>
            <a:xfrm>
              <a:off x="93954" y="106187"/>
              <a:ext cx="5767724" cy="17367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3350" lIns="133350" spcFirstLastPara="1" rIns="133350" wrap="square" tIns="1333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500"/>
                <a:buFont typeface="Arial"/>
                <a:buNone/>
              </a:pPr>
              <a:r>
                <a:rPr b="0" i="0" lang="en-US" sz="3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Cyber Crime Awareness Program 28</a:t>
              </a:r>
              <a:r>
                <a:rPr b="0" baseline="30000" i="0" lang="en-US" sz="3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th</a:t>
              </a:r>
              <a:r>
                <a:rPr b="0" i="0" lang="en-US" sz="3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 December 2024</a:t>
              </a:r>
              <a:endParaRPr/>
            </a:p>
          </p:txBody>
        </p:sp>
      </p:grpSp>
      <p:pic>
        <p:nvPicPr>
          <p:cNvPr id="141" name="Google Shape;14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0947" y="2280235"/>
            <a:ext cx="2608869" cy="3703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81191" y="2254090"/>
            <a:ext cx="2649167" cy="375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41733" y="432002"/>
            <a:ext cx="4427706" cy="3320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41734" y="3860797"/>
            <a:ext cx="4427706" cy="2617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6"/>
          <p:cNvGrpSpPr/>
          <p:nvPr/>
        </p:nvGrpSpPr>
        <p:grpSpPr>
          <a:xfrm>
            <a:off x="838200" y="371536"/>
            <a:ext cx="10515600" cy="1312740"/>
            <a:chOff x="0" y="6411"/>
            <a:chExt cx="10515600" cy="1312740"/>
          </a:xfrm>
        </p:grpSpPr>
        <p:sp>
          <p:nvSpPr>
            <p:cNvPr id="150" name="Google Shape;150;p6"/>
            <p:cNvSpPr/>
            <p:nvPr/>
          </p:nvSpPr>
          <p:spPr>
            <a:xfrm>
              <a:off x="0" y="6411"/>
              <a:ext cx="10515600" cy="1312740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6"/>
            <p:cNvSpPr txBox="1"/>
            <p:nvPr/>
          </p:nvSpPr>
          <p:spPr>
            <a:xfrm>
              <a:off x="64083" y="70494"/>
              <a:ext cx="10387434" cy="11845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5725" lIns="125725" spcFirstLastPara="1" rIns="125725" wrap="square" tIns="1257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300"/>
                <a:buFont typeface="Arial"/>
                <a:buNone/>
              </a:pPr>
              <a:r>
                <a:rPr b="0" i="0" lang="en-US" sz="3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Menstrual And Sexual Health Talk by Dr Amita Pandey for Undergraduate Student(Female)</a:t>
              </a:r>
              <a:endParaRPr/>
            </a:p>
          </p:txBody>
        </p:sp>
      </p:grpSp>
      <p:pic>
        <p:nvPicPr>
          <p:cNvPr id="152" name="Google Shape;15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20327" y="2298032"/>
            <a:ext cx="5394157" cy="4045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4326" y="2078455"/>
            <a:ext cx="5686926" cy="4265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oogle Shape;158;p7"/>
          <p:cNvGrpSpPr/>
          <p:nvPr/>
        </p:nvGrpSpPr>
        <p:grpSpPr>
          <a:xfrm>
            <a:off x="1227220" y="365125"/>
            <a:ext cx="10126578" cy="1312740"/>
            <a:chOff x="0" y="0"/>
            <a:chExt cx="10126578" cy="1312740"/>
          </a:xfrm>
        </p:grpSpPr>
        <p:sp>
          <p:nvSpPr>
            <p:cNvPr id="159" name="Google Shape;159;p7"/>
            <p:cNvSpPr/>
            <p:nvPr/>
          </p:nvSpPr>
          <p:spPr>
            <a:xfrm>
              <a:off x="0" y="0"/>
              <a:ext cx="10126578" cy="1312740"/>
            </a:xfrm>
            <a:prstGeom prst="roundRect">
              <a:avLst>
                <a:gd fmla="val 16667" name="adj"/>
              </a:avLst>
            </a:prstGeom>
            <a:solidFill>
              <a:srgbClr val="E97131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7"/>
            <p:cNvSpPr txBox="1"/>
            <p:nvPr/>
          </p:nvSpPr>
          <p:spPr>
            <a:xfrm>
              <a:off x="64083" y="64083"/>
              <a:ext cx="9998412" cy="11845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5725" lIns="125725" spcFirstLastPara="1" rIns="125725" wrap="square" tIns="1257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300"/>
                <a:buFont typeface="Arial"/>
                <a:buNone/>
              </a:pPr>
              <a:r>
                <a:rPr b="0" i="0" lang="en-US" sz="3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National Women’s Day celebration </a:t>
              </a:r>
              <a:br>
                <a:rPr b="0" i="0" lang="en-US" sz="3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0" i="0" lang="en-US" sz="3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13</a:t>
              </a:r>
              <a:r>
                <a:rPr b="0" baseline="30000" i="0" lang="en-US" sz="3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th</a:t>
              </a:r>
              <a:r>
                <a:rPr b="0" i="0" lang="en-US" sz="3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February 2025</a:t>
              </a:r>
              <a:endParaRPr/>
            </a:p>
          </p:txBody>
        </p:sp>
      </p:grpSp>
      <p:pic>
        <p:nvPicPr>
          <p:cNvPr id="161" name="Google Shape;16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8134" y="1690688"/>
            <a:ext cx="4429665" cy="5167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57474" y="1612507"/>
            <a:ext cx="4696326" cy="5022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oogle Shape;167;p8"/>
          <p:cNvGrpSpPr/>
          <p:nvPr/>
        </p:nvGrpSpPr>
        <p:grpSpPr>
          <a:xfrm>
            <a:off x="693821" y="11682"/>
            <a:ext cx="11109158" cy="1233179"/>
            <a:chOff x="0" y="11682"/>
            <a:chExt cx="11109158" cy="1233179"/>
          </a:xfrm>
        </p:grpSpPr>
        <p:sp>
          <p:nvSpPr>
            <p:cNvPr id="168" name="Google Shape;168;p8"/>
            <p:cNvSpPr/>
            <p:nvPr/>
          </p:nvSpPr>
          <p:spPr>
            <a:xfrm>
              <a:off x="0" y="11682"/>
              <a:ext cx="11109158" cy="1233179"/>
            </a:xfrm>
            <a:prstGeom prst="roundRect">
              <a:avLst>
                <a:gd fmla="val 16667" name="adj"/>
              </a:avLst>
            </a:prstGeom>
            <a:solidFill>
              <a:srgbClr val="0C9ED5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8"/>
            <p:cNvSpPr txBox="1"/>
            <p:nvPr/>
          </p:nvSpPr>
          <p:spPr>
            <a:xfrm>
              <a:off x="60199" y="71881"/>
              <a:ext cx="10988760" cy="11127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8100" lIns="118100" spcFirstLastPara="1" rIns="118100" wrap="square" tIns="1181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100"/>
                <a:buFont typeface="Arial"/>
                <a:buNone/>
              </a:pPr>
              <a:r>
                <a:rPr b="1" i="0" lang="en-US" sz="3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National Women’s Day Celebration</a:t>
              </a:r>
              <a:br>
                <a:rPr b="1" i="0" lang="en-US" sz="3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i="0" lang="en-US" sz="3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13</a:t>
              </a:r>
              <a:r>
                <a:rPr b="1" baseline="30000" i="0" lang="en-US" sz="3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th</a:t>
              </a:r>
              <a:r>
                <a:rPr b="1" i="0" lang="en-US" sz="3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February 2025</a:t>
              </a:r>
              <a:endParaRPr b="0" i="0" sz="3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0" name="Google Shape;17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1256546"/>
            <a:ext cx="4921010" cy="2819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32792" y="1194080"/>
            <a:ext cx="5025282" cy="2686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8200" y="3743491"/>
            <a:ext cx="4921010" cy="3052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32792" y="3831680"/>
            <a:ext cx="5025282" cy="3052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2025-04-12T07:35:25Z</dcterms:created>
  <dc:creator>promila verma</dc:creator>
</cp:coreProperties>
</file>