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4661D09-4945-4F46-BEC8-608B8E67B759}">
          <p14:sldIdLst>
            <p14:sldId id="261"/>
            <p14:sldId id="256"/>
            <p14:sldId id="257"/>
            <p14:sldId id="258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A7B8E-B242-428B-914E-A29E5AB09277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03FE1-E329-4A24-85B0-30DD94FBF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4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3FC07FA8-9A14-44EB-8347-7F7D78705608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873A7525-DECC-46F9-B6CD-C085E956F38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7FA8-9A14-44EB-8347-7F7D78705608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3A7525-DECC-46F9-B6CD-C085E956F38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7FA8-9A14-44EB-8347-7F7D78705608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3A7525-DECC-46F9-B6CD-C085E956F38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7FA8-9A14-44EB-8347-7F7D78705608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3A7525-DECC-46F9-B6CD-C085E956F3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3FC07FA8-9A14-44EB-8347-7F7D78705608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873A7525-DECC-46F9-B6CD-C085E956F3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7FA8-9A14-44EB-8347-7F7D78705608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3A7525-DECC-46F9-B6CD-C085E956F3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7FA8-9A14-44EB-8347-7F7D78705608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3A7525-DECC-46F9-B6CD-C085E956F38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7FA8-9A14-44EB-8347-7F7D78705608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3A7525-DECC-46F9-B6CD-C085E956F3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7FA8-9A14-44EB-8347-7F7D78705608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3A7525-DECC-46F9-B6CD-C085E956F38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7FA8-9A14-44EB-8347-7F7D78705608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3A7525-DECC-46F9-B6CD-C085E956F38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7FA8-9A14-44EB-8347-7F7D78705608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3A7525-DECC-46F9-B6CD-C085E956F380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3A7525-DECC-46F9-B6CD-C085E956F3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C07FA8-9A14-44EB-8347-7F7D78705608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ALGORITHM</a:t>
            </a:r>
            <a:endParaRPr lang="en-US" sz="5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BASIC LIFE SUPPORT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2201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AHA\Algorythim\BLS-03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04800"/>
            <a:ext cx="98298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3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8143"/>
            <a:ext cx="9144000" cy="86686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228600"/>
            <a:ext cx="8763000" cy="7467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0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52400"/>
            <a:ext cx="9525000" cy="7315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381000"/>
            <a:ext cx="9677400" cy="8458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30</TotalTime>
  <Words>4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Composite</vt:lpstr>
      <vt:lpstr>BASIC LIFE SUPPORT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2022-07-04T11:20:34Z</dcterms:created>
  <dcterms:modified xsi:type="dcterms:W3CDTF">2022-07-04T11:50:50Z</dcterms:modified>
</cp:coreProperties>
</file>