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7" r:id="rId3"/>
    <p:sldId id="258" r:id="rId4"/>
    <p:sldId id="270" r:id="rId5"/>
    <p:sldId id="269" r:id="rId6"/>
    <p:sldId id="271" r:id="rId7"/>
    <p:sldId id="272" r:id="rId8"/>
    <p:sldId id="273" r:id="rId9"/>
    <p:sldId id="278" r:id="rId10"/>
    <p:sldId id="279" r:id="rId11"/>
    <p:sldId id="280" r:id="rId12"/>
    <p:sldId id="275" r:id="rId13"/>
    <p:sldId id="276" r:id="rId14"/>
    <p:sldId id="281" r:id="rId15"/>
    <p:sldId id="277" r:id="rId16"/>
    <p:sldId id="28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D894E-AB3E-4F6D-A854-C304C172B0BE}" type="datetimeFigureOut">
              <a:rPr lang="en-IN" smtClean="0"/>
              <a:pPr/>
              <a:t>04-03-2022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B1A46-A7BD-4A86-9D1B-EBDCE62159A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95817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D894E-AB3E-4F6D-A854-C304C172B0BE}" type="datetimeFigureOut">
              <a:rPr lang="en-IN" smtClean="0"/>
              <a:pPr/>
              <a:t>04-03-2022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B1A46-A7BD-4A86-9D1B-EBDCE62159A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6548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D894E-AB3E-4F6D-A854-C304C172B0BE}" type="datetimeFigureOut">
              <a:rPr lang="en-IN" smtClean="0"/>
              <a:pPr/>
              <a:t>04-03-2022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B1A46-A7BD-4A86-9D1B-EBDCE62159A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97748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D894E-AB3E-4F6D-A854-C304C172B0BE}" type="datetimeFigureOut">
              <a:rPr lang="en-IN" smtClean="0"/>
              <a:pPr/>
              <a:t>04-03-2022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B1A46-A7BD-4A86-9D1B-EBDCE62159A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01561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D894E-AB3E-4F6D-A854-C304C172B0BE}" type="datetimeFigureOut">
              <a:rPr lang="en-IN" smtClean="0"/>
              <a:pPr/>
              <a:t>04-03-2022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B1A46-A7BD-4A86-9D1B-EBDCE62159A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56132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D894E-AB3E-4F6D-A854-C304C172B0BE}" type="datetimeFigureOut">
              <a:rPr lang="en-IN" smtClean="0"/>
              <a:pPr/>
              <a:t>04-03-2022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B1A46-A7BD-4A86-9D1B-EBDCE62159A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2012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D894E-AB3E-4F6D-A854-C304C172B0BE}" type="datetimeFigureOut">
              <a:rPr lang="en-IN" smtClean="0"/>
              <a:pPr/>
              <a:t>04-03-2022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B1A46-A7BD-4A86-9D1B-EBDCE62159A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82588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D894E-AB3E-4F6D-A854-C304C172B0BE}" type="datetimeFigureOut">
              <a:rPr lang="en-IN" smtClean="0"/>
              <a:pPr/>
              <a:t>04-03-2022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B1A46-A7BD-4A86-9D1B-EBDCE62159A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32919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D894E-AB3E-4F6D-A854-C304C172B0BE}" type="datetimeFigureOut">
              <a:rPr lang="en-IN" smtClean="0"/>
              <a:pPr/>
              <a:t>04-03-2022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B1A46-A7BD-4A86-9D1B-EBDCE62159A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69097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D894E-AB3E-4F6D-A854-C304C172B0BE}" type="datetimeFigureOut">
              <a:rPr lang="en-IN" smtClean="0"/>
              <a:pPr/>
              <a:t>04-03-2022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B1A46-A7BD-4A86-9D1B-EBDCE62159A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13437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D894E-AB3E-4F6D-A854-C304C172B0BE}" type="datetimeFigureOut">
              <a:rPr lang="en-IN" smtClean="0"/>
              <a:pPr/>
              <a:t>04-03-2022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B1A46-A7BD-4A86-9D1B-EBDCE62159A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6801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D894E-AB3E-4F6D-A854-C304C172B0BE}" type="datetimeFigureOut">
              <a:rPr lang="en-IN" smtClean="0"/>
              <a:pPr/>
              <a:t>04-03-2022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B1A46-A7BD-4A86-9D1B-EBDCE62159A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54017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image" Target="../media/image55.jpe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018" y="44467"/>
            <a:ext cx="1340270" cy="1320308"/>
          </a:xfrm>
          <a:prstGeom prst="rect">
            <a:avLst/>
          </a:prstGeom>
          <a:effectLst/>
        </p:spPr>
      </p:pic>
      <p:sp>
        <p:nvSpPr>
          <p:cNvPr id="6" name="TextBox 5"/>
          <p:cNvSpPr txBox="1"/>
          <p:nvPr/>
        </p:nvSpPr>
        <p:spPr>
          <a:xfrm>
            <a:off x="505295" y="1273766"/>
            <a:ext cx="10899143" cy="1261884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N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King George’s Medical University U.P., </a:t>
            </a:r>
            <a:r>
              <a:rPr lang="en-IN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Lucknow</a:t>
            </a:r>
            <a:endParaRPr lang="en-IN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IN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KGMU Institute of Paramedical Sciences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45"/>
          <a:stretch/>
        </p:blipFill>
        <p:spPr bwMode="auto">
          <a:xfrm>
            <a:off x="2739514" y="3549648"/>
            <a:ext cx="6862798" cy="21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402" y="5616695"/>
            <a:ext cx="2097088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843" y="5630343"/>
            <a:ext cx="3236913" cy="93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336" y="2640254"/>
            <a:ext cx="3912196" cy="354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26592" y="3043440"/>
            <a:ext cx="37074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17 October to 25 October 2020 </a:t>
            </a:r>
            <a:endParaRPr lang="en-IN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121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15582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0070C0"/>
                </a:solidFill>
              </a:rPr>
              <a:t>Rangoli</a:t>
            </a:r>
            <a:r>
              <a:rPr lang="en-US" b="1" dirty="0">
                <a:solidFill>
                  <a:srgbClr val="0070C0"/>
                </a:solidFill>
              </a:rPr>
              <a:t> Competition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IN" sz="3100" b="1" dirty="0">
                <a:solidFill>
                  <a:srgbClr val="FF0000"/>
                </a:solidFill>
              </a:rPr>
              <a:t>Date-23.10.2020, Time (08:30 am to 10:00 pm)</a:t>
            </a:r>
            <a:br>
              <a:rPr lang="en-US" sz="4900" b="1" dirty="0">
                <a:solidFill>
                  <a:srgbClr val="0070C0"/>
                </a:solidFill>
              </a:rPr>
            </a:br>
            <a:endParaRPr lang="en-IN" sz="4000" b="1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408" y="4490111"/>
            <a:ext cx="2938819" cy="22041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57" y="1241288"/>
            <a:ext cx="4122000" cy="3091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664" y="1241288"/>
            <a:ext cx="2318625" cy="3091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526" y="1241288"/>
            <a:ext cx="4122000" cy="3091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148" y="4490111"/>
            <a:ext cx="2879678" cy="215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825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315582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After Ceremony Guest e-Lecture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IN" sz="3100" b="1" dirty="0">
                <a:solidFill>
                  <a:srgbClr val="FF0000"/>
                </a:solidFill>
              </a:rPr>
              <a:t>Date-23.10.2020, Time (01:30 pm to 02:00 pm)</a:t>
            </a:r>
            <a:br>
              <a:rPr lang="en-US" sz="4900" b="1" dirty="0">
                <a:solidFill>
                  <a:srgbClr val="0070C0"/>
                </a:solidFill>
              </a:rPr>
            </a:br>
            <a:endParaRPr lang="en-IN" sz="4000" b="1" dirty="0">
              <a:solidFill>
                <a:srgbClr val="0070C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404" y="1203384"/>
            <a:ext cx="5896117" cy="39252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56848" y="5196847"/>
            <a:ext cx="6632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 err="1">
                <a:solidFill>
                  <a:srgbClr val="FF0000"/>
                </a:solidFill>
              </a:rPr>
              <a:t>Ms.</a:t>
            </a:r>
            <a:r>
              <a:rPr lang="en-IN" sz="2000" b="1" dirty="0">
                <a:solidFill>
                  <a:srgbClr val="FF0000"/>
                </a:solidFill>
              </a:rPr>
              <a:t> </a:t>
            </a:r>
            <a:r>
              <a:rPr lang="en-IN" sz="2000" b="1" dirty="0" err="1">
                <a:solidFill>
                  <a:srgbClr val="FF0000"/>
                </a:solidFill>
              </a:rPr>
              <a:t>Shweta</a:t>
            </a:r>
            <a:r>
              <a:rPr lang="en-IN" sz="2000" b="1" dirty="0">
                <a:solidFill>
                  <a:srgbClr val="FF0000"/>
                </a:solidFill>
              </a:rPr>
              <a:t> </a:t>
            </a:r>
            <a:r>
              <a:rPr lang="en-IN" sz="2000" b="1" dirty="0" err="1">
                <a:solidFill>
                  <a:srgbClr val="FF0000"/>
                </a:solidFill>
              </a:rPr>
              <a:t>Srivastava</a:t>
            </a:r>
            <a:endParaRPr lang="en-IN" sz="2000" b="1" dirty="0">
              <a:solidFill>
                <a:srgbClr val="FF0000"/>
              </a:solidFill>
            </a:endParaRPr>
          </a:p>
          <a:p>
            <a:pPr algn="ctr"/>
            <a:r>
              <a:rPr lang="en-IN" sz="2000" b="1" dirty="0">
                <a:solidFill>
                  <a:srgbClr val="FF0000"/>
                </a:solidFill>
              </a:rPr>
              <a:t>ACP </a:t>
            </a:r>
            <a:r>
              <a:rPr lang="en-IN" sz="2000" b="1" dirty="0" err="1">
                <a:solidFill>
                  <a:srgbClr val="FF0000"/>
                </a:solidFill>
              </a:rPr>
              <a:t>Lucknow</a:t>
            </a:r>
            <a:r>
              <a:rPr lang="en-IN" sz="2000" b="1" dirty="0">
                <a:solidFill>
                  <a:srgbClr val="FF0000"/>
                </a:solidFill>
              </a:rPr>
              <a:t>, </a:t>
            </a:r>
            <a:r>
              <a:rPr lang="en-IN" sz="2000" b="1" dirty="0" err="1">
                <a:solidFill>
                  <a:srgbClr val="FF0000"/>
                </a:solidFill>
              </a:rPr>
              <a:t>Commissionerate</a:t>
            </a:r>
            <a:endParaRPr lang="en-IN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337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952" y="69922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Physical Self- </a:t>
            </a:r>
            <a:r>
              <a:rPr lang="en-US" b="1" dirty="0" err="1">
                <a:solidFill>
                  <a:srgbClr val="0070C0"/>
                </a:solidFill>
              </a:rPr>
              <a:t>Defence</a:t>
            </a:r>
            <a:r>
              <a:rPr lang="en-US" b="1" dirty="0">
                <a:solidFill>
                  <a:srgbClr val="0070C0"/>
                </a:solidFill>
              </a:rPr>
              <a:t> training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sz="3600" b="1" dirty="0">
                <a:solidFill>
                  <a:srgbClr val="FF0000"/>
                </a:solidFill>
              </a:rPr>
              <a:t>Date : </a:t>
            </a:r>
            <a:r>
              <a:rPr lang="en-US" sz="3100" b="1" dirty="0">
                <a:solidFill>
                  <a:srgbClr val="FF0000"/>
                </a:solidFill>
              </a:rPr>
              <a:t>17/10/2020 to 23/10/2020, Time 05:00 pm to 06:00 pm</a:t>
            </a:r>
            <a:endParaRPr lang="en-IN" sz="31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35" y="1311884"/>
            <a:ext cx="3962399" cy="27238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588" y="1311885"/>
            <a:ext cx="3715871" cy="27238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813" y="4130054"/>
            <a:ext cx="3348710" cy="26128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847" y="4131310"/>
            <a:ext cx="3536375" cy="2615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79" y="1311884"/>
            <a:ext cx="3651496" cy="272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693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Media Coverage</a:t>
            </a:r>
            <a:endParaRPr lang="en-IN" sz="4000" b="1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99" y="1340807"/>
            <a:ext cx="4333824" cy="41831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8" y="3986369"/>
            <a:ext cx="3134999" cy="25593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9" y="1075230"/>
            <a:ext cx="3135000" cy="28428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393" y="1697482"/>
            <a:ext cx="3844320" cy="327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74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8028" r="2442" b="40393"/>
          <a:stretch/>
        </p:blipFill>
        <p:spPr bwMode="auto">
          <a:xfrm>
            <a:off x="340056" y="218364"/>
            <a:ext cx="6330650" cy="3954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201" y="218364"/>
            <a:ext cx="4512929" cy="6415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00" y="4172803"/>
            <a:ext cx="6563828" cy="257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6788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305" y="0"/>
            <a:ext cx="10972800" cy="11430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Contributors</a:t>
            </a:r>
            <a:endParaRPr lang="en-IN" sz="40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C:\Users\Lenovo\Downloads\IMG-20190306-WA0020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806" y="2806405"/>
            <a:ext cx="1102238" cy="117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131" y="1145538"/>
            <a:ext cx="1175531" cy="1170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695" y="1161928"/>
            <a:ext cx="1034363" cy="1106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329" y="1150583"/>
            <a:ext cx="1006475" cy="111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702" y="2806405"/>
            <a:ext cx="1046673" cy="1029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116" y="2829281"/>
            <a:ext cx="1203894" cy="1029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198" y="4274206"/>
            <a:ext cx="1009934" cy="1171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165" y="2829281"/>
            <a:ext cx="1125111" cy="1138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695" y="2788671"/>
            <a:ext cx="1228302" cy="1138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205" y="4268002"/>
            <a:ext cx="1111002" cy="11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802" y="4312459"/>
            <a:ext cx="1132764" cy="1152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409" y="4312459"/>
            <a:ext cx="1163508" cy="1132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755" y="4256730"/>
            <a:ext cx="1102238" cy="1188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544" y="4252093"/>
            <a:ext cx="1068301" cy="1193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289" y="1153734"/>
            <a:ext cx="1129836" cy="1114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166" y="1203997"/>
            <a:ext cx="1060870" cy="1064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7011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05970" y="2420482"/>
            <a:ext cx="85980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</a:t>
            </a:r>
            <a:endParaRPr lang="en-IN" sz="8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0114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895" y="-122830"/>
            <a:ext cx="10972800" cy="873456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INTRODUCTION</a:t>
            </a:r>
            <a:endParaRPr lang="en-IN" sz="3600" b="1" dirty="0">
              <a:solidFill>
                <a:srgbClr val="0070C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2881030"/>
              </p:ext>
            </p:extLst>
          </p:nvPr>
        </p:nvGraphicFramePr>
        <p:xfrm>
          <a:off x="150125" y="568887"/>
          <a:ext cx="11932694" cy="61951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1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69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13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208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020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27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/>
                        <a:t>S.no.</a:t>
                      </a:r>
                      <a:endParaRPr lang="en-IN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Date</a:t>
                      </a:r>
                      <a:endParaRPr lang="en-IN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/>
                        <a:t>Topic</a:t>
                      </a:r>
                      <a:endParaRPr lang="en-IN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Activity</a:t>
                      </a:r>
                      <a:endParaRPr lang="en-IN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/>
                        <a:t>No. of Participants</a:t>
                      </a:r>
                      <a:endParaRPr lang="en-IN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9034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17/10/2020</a:t>
                      </a:r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Medical Ethics</a:t>
                      </a:r>
                      <a:r>
                        <a:rPr lang="en-US" baseline="0" dirty="0"/>
                        <a:t> for Women</a:t>
                      </a:r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e-Lecture (Prof. </a:t>
                      </a:r>
                      <a:r>
                        <a:rPr lang="en-US" dirty="0" err="1"/>
                        <a:t>Vinod</a:t>
                      </a:r>
                      <a:r>
                        <a:rPr lang="en-US" baseline="0" dirty="0"/>
                        <a:t> Jain) </a:t>
                      </a:r>
                      <a:r>
                        <a:rPr lang="en-US" dirty="0"/>
                        <a:t>with Students</a:t>
                      </a:r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150</a:t>
                      </a:r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3239">
                <a:tc rowSpan="2"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dirty="0"/>
                        <a:t>20/10/2020</a:t>
                      </a:r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/>
                        <a:t>Fundamentals and Basic Techniques of Self- </a:t>
                      </a:r>
                      <a:r>
                        <a:rPr lang="en-US" baseline="0" dirty="0" err="1"/>
                        <a:t>Defence</a:t>
                      </a:r>
                      <a:endParaRPr lang="en-IN" dirty="0"/>
                    </a:p>
                    <a:p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Online Self- </a:t>
                      </a:r>
                      <a:r>
                        <a:rPr lang="en-US" baseline="0" dirty="0" err="1"/>
                        <a:t>Defence</a:t>
                      </a:r>
                      <a:r>
                        <a:rPr lang="en-US" baseline="0" dirty="0"/>
                        <a:t> training module </a:t>
                      </a:r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</a:t>
                      </a:r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1619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Strengthen</a:t>
                      </a:r>
                      <a:r>
                        <a:rPr lang="en-US" baseline="0" dirty="0"/>
                        <a:t> the feeling of Self- </a:t>
                      </a:r>
                      <a:r>
                        <a:rPr lang="en-US" baseline="0" dirty="0" err="1"/>
                        <a:t>Defence</a:t>
                      </a:r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e-Poster Competition </a:t>
                      </a:r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6267">
                <a:tc rowSpan="2"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dirty="0"/>
                        <a:t>21/10/2020</a:t>
                      </a:r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Awareness</a:t>
                      </a:r>
                      <a:r>
                        <a:rPr lang="en-US" baseline="0" dirty="0"/>
                        <a:t> of POCSO Act and </a:t>
                      </a:r>
                      <a:r>
                        <a:rPr lang="en-US" dirty="0"/>
                        <a:t>Strengthen</a:t>
                      </a:r>
                      <a:r>
                        <a:rPr lang="en-US" baseline="0" dirty="0"/>
                        <a:t> the feeling of Self- </a:t>
                      </a:r>
                      <a:r>
                        <a:rPr lang="en-US" baseline="0" dirty="0" err="1"/>
                        <a:t>Defence</a:t>
                      </a:r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Banner cum Poster Competition</a:t>
                      </a:r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295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Women Empowerment</a:t>
                      </a:r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Movie Show</a:t>
                      </a:r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</a:t>
                      </a:r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dirty="0"/>
                        <a:t>22/10/2020</a:t>
                      </a:r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Women Empowerment</a:t>
                      </a:r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e- Guest Lecture (Mrs. </a:t>
                      </a:r>
                      <a:r>
                        <a:rPr lang="en-US" dirty="0" err="1"/>
                        <a:t>Shivi</a:t>
                      </a:r>
                      <a:r>
                        <a:rPr lang="en-US" dirty="0"/>
                        <a:t> Jain)  with Students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121</a:t>
                      </a:r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836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Courage,</a:t>
                      </a:r>
                      <a:r>
                        <a:rPr lang="en-US" baseline="0" dirty="0"/>
                        <a:t> Boldness, Self-</a:t>
                      </a:r>
                      <a:r>
                        <a:rPr lang="en-US" baseline="0" dirty="0" err="1"/>
                        <a:t>Defence</a:t>
                      </a:r>
                      <a:r>
                        <a:rPr lang="en-US" baseline="0" dirty="0"/>
                        <a:t>, Self Respect, Immolation, Sacrifice</a:t>
                      </a:r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Online</a:t>
                      </a:r>
                      <a:r>
                        <a:rPr lang="en-US" baseline="0" dirty="0"/>
                        <a:t> Poetry Competition by Videos</a:t>
                      </a:r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</a:t>
                      </a:r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3349">
                <a:tc rowSpan="2"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dirty="0"/>
                        <a:t>23/10/2020</a:t>
                      </a:r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Women</a:t>
                      </a:r>
                      <a:r>
                        <a:rPr lang="en-US" baseline="0" dirty="0"/>
                        <a:t> Empowerment</a:t>
                      </a:r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Rangoli</a:t>
                      </a:r>
                      <a:r>
                        <a:rPr lang="en-US" baseline="0" dirty="0"/>
                        <a:t> Competition</a:t>
                      </a:r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</a:t>
                      </a:r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3349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Legal</a:t>
                      </a:r>
                      <a:r>
                        <a:rPr lang="en-US" baseline="0" dirty="0"/>
                        <a:t> Issues for Women</a:t>
                      </a:r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e-</a:t>
                      </a:r>
                      <a:r>
                        <a:rPr lang="en-US" baseline="0" dirty="0"/>
                        <a:t>Guest Lecture</a:t>
                      </a:r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100</a:t>
                      </a:r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6106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17/10/2020</a:t>
                      </a:r>
                      <a:r>
                        <a:rPr lang="en-US" baseline="0" dirty="0"/>
                        <a:t> to 25/10/2020</a:t>
                      </a:r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Ongoing</a:t>
                      </a:r>
                      <a:r>
                        <a:rPr lang="en-US" baseline="0" dirty="0"/>
                        <a:t> Physical Self-</a:t>
                      </a:r>
                      <a:r>
                        <a:rPr lang="en-US" baseline="0" dirty="0" err="1"/>
                        <a:t>Defence</a:t>
                      </a:r>
                      <a:r>
                        <a:rPr lang="en-US" baseline="0" dirty="0"/>
                        <a:t> Training</a:t>
                      </a:r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4295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728" y="0"/>
            <a:ext cx="11031071" cy="1153552"/>
          </a:xfrm>
        </p:spPr>
        <p:txBody>
          <a:bodyPr>
            <a:normAutofit fontScale="90000"/>
          </a:bodyPr>
          <a:lstStyle/>
          <a:p>
            <a:pPr algn="ctr"/>
            <a:r>
              <a:rPr lang="en-IN" b="1" dirty="0">
                <a:solidFill>
                  <a:srgbClr val="0070C0"/>
                </a:solidFill>
                <a:latin typeface="+mn-lt"/>
              </a:rPr>
              <a:t>Medical Ethics</a:t>
            </a:r>
            <a:r>
              <a:rPr lang="en-IN" sz="4900" b="1" dirty="0">
                <a:solidFill>
                  <a:srgbClr val="0070C0"/>
                </a:solidFill>
                <a:latin typeface="+mn-lt"/>
              </a:rPr>
              <a:t> </a:t>
            </a:r>
            <a:br>
              <a:rPr lang="en-IN" b="1" dirty="0">
                <a:latin typeface="+mn-lt"/>
              </a:rPr>
            </a:br>
            <a:r>
              <a:rPr lang="en-IN" sz="3200" b="1" dirty="0">
                <a:solidFill>
                  <a:srgbClr val="FF0000"/>
                </a:solidFill>
                <a:latin typeface="+mn-lt"/>
              </a:rPr>
              <a:t>Date-17.10.2020, Time (11:00 am to 01:00 pm)</a:t>
            </a:r>
          </a:p>
        </p:txBody>
      </p:sp>
      <p:pic>
        <p:nvPicPr>
          <p:cNvPr id="12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74551" y="1190173"/>
            <a:ext cx="3739761" cy="2623994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68" y="1190174"/>
            <a:ext cx="3478666" cy="26239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245" y="1190172"/>
            <a:ext cx="3859712" cy="26239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69" y="3926803"/>
            <a:ext cx="3478664" cy="27139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551" y="3926802"/>
            <a:ext cx="3739761" cy="27139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244" y="3926803"/>
            <a:ext cx="3859712" cy="271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0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Online Module - Self </a:t>
            </a:r>
            <a:r>
              <a:rPr lang="en-US" b="1" dirty="0" err="1">
                <a:solidFill>
                  <a:srgbClr val="0070C0"/>
                </a:solidFill>
              </a:rPr>
              <a:t>Defence</a:t>
            </a:r>
            <a:r>
              <a:rPr lang="en-US" b="1" dirty="0">
                <a:solidFill>
                  <a:srgbClr val="0070C0"/>
                </a:solidFill>
              </a:rPr>
              <a:t> Training</a:t>
            </a:r>
            <a:br>
              <a:rPr lang="en-US" sz="3600" b="1" dirty="0">
                <a:solidFill>
                  <a:srgbClr val="0070C0"/>
                </a:solidFill>
              </a:rPr>
            </a:br>
            <a:r>
              <a:rPr lang="en-IN" sz="3100" b="1" dirty="0">
                <a:solidFill>
                  <a:srgbClr val="FF0000"/>
                </a:solidFill>
              </a:rPr>
              <a:t>Date-20.10.2020, Time (02:00 pm to 04:00 pm)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721" y="1674123"/>
            <a:ext cx="3196990" cy="42626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39" y="1687772"/>
            <a:ext cx="3166281" cy="4221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19"/>
          <a:stretch/>
        </p:blipFill>
        <p:spPr>
          <a:xfrm>
            <a:off x="7069540" y="4200224"/>
            <a:ext cx="4394580" cy="24776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8" r="2530"/>
          <a:stretch/>
        </p:blipFill>
        <p:spPr>
          <a:xfrm>
            <a:off x="7069540" y="1510349"/>
            <a:ext cx="4394580" cy="249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32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E-Poster Competition</a:t>
            </a:r>
            <a:br>
              <a:rPr lang="en-US" sz="4000" b="1" dirty="0">
                <a:solidFill>
                  <a:srgbClr val="002060"/>
                </a:solidFill>
              </a:rPr>
            </a:br>
            <a:r>
              <a:rPr lang="en-IN" sz="3100" b="1" dirty="0">
                <a:solidFill>
                  <a:srgbClr val="FF0000"/>
                </a:solidFill>
              </a:rPr>
              <a:t>Date-20.10.2020, Time (01:00 pm to 02:00pm)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590" y="1412681"/>
            <a:ext cx="4088476" cy="26443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962" y="1412013"/>
            <a:ext cx="3921735" cy="2644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" r="2997" b="4181"/>
          <a:stretch/>
        </p:blipFill>
        <p:spPr>
          <a:xfrm>
            <a:off x="1613962" y="4056988"/>
            <a:ext cx="3921735" cy="25485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0"/>
          <a:stretch/>
        </p:blipFill>
        <p:spPr>
          <a:xfrm>
            <a:off x="6215590" y="4125734"/>
            <a:ext cx="4088476" cy="260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11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248" y="1683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Banner Cum Poster Competition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IN" sz="3100" b="1" dirty="0">
                <a:solidFill>
                  <a:srgbClr val="FF0000"/>
                </a:solidFill>
              </a:rPr>
              <a:t>Date-21.10.2020, Time (01:00 pm to 01:30pm)</a:t>
            </a:r>
          </a:p>
        </p:txBody>
      </p:sp>
      <p:pic>
        <p:nvPicPr>
          <p:cNvPr id="3074" name="Picture 2" descr="C:\Users\Dr Strange\Downloads\IMG_20201021_184204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6" b="10603"/>
          <a:stretch/>
        </p:blipFill>
        <p:spPr bwMode="auto">
          <a:xfrm>
            <a:off x="1422879" y="1092997"/>
            <a:ext cx="4183674" cy="274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r Strange\Downloads\IMG_20201021_18423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5" r="3600"/>
          <a:stretch/>
        </p:blipFill>
        <p:spPr bwMode="auto">
          <a:xfrm>
            <a:off x="6298604" y="1092997"/>
            <a:ext cx="4141931" cy="281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r Strange\Downloads\IMG_20201021_1843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879" y="4006819"/>
            <a:ext cx="4183674" cy="269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Dr Strange\Downloads\IMG_20201021_184143 (1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" b="9621"/>
          <a:stretch/>
        </p:blipFill>
        <p:spPr bwMode="auto">
          <a:xfrm>
            <a:off x="6298604" y="4008160"/>
            <a:ext cx="4141931" cy="264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182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1965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Movie Show based on Women Empowerment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IN" sz="3100" b="1" dirty="0">
                <a:solidFill>
                  <a:srgbClr val="FF0000"/>
                </a:solidFill>
              </a:rPr>
              <a:t>Date-21.10.2020, Time (02:00 pm to 04:00 pm)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35" y="3780429"/>
            <a:ext cx="5117909" cy="27841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7"/>
          <a:stretch/>
        </p:blipFill>
        <p:spPr>
          <a:xfrm>
            <a:off x="818936" y="1228298"/>
            <a:ext cx="5117909" cy="25521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159" y="3220872"/>
            <a:ext cx="4709742" cy="3371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160" y="1155666"/>
            <a:ext cx="4709742" cy="206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996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429" y="-40944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E-Guest Lecture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IN" sz="3100" b="1" dirty="0">
                <a:solidFill>
                  <a:srgbClr val="FF0000"/>
                </a:solidFill>
              </a:rPr>
              <a:t>Date-22.10.2020, Time (11:30 am to 12:00 pm)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193" y="4159674"/>
            <a:ext cx="5254020" cy="2553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68" y="4159675"/>
            <a:ext cx="5254020" cy="2553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6" r="8727"/>
          <a:stretch/>
        </p:blipFill>
        <p:spPr>
          <a:xfrm>
            <a:off x="8741203" y="1001710"/>
            <a:ext cx="2627010" cy="31064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67" y="1054288"/>
            <a:ext cx="5254021" cy="29553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0" t="6087" r="23609"/>
          <a:stretch/>
        </p:blipFill>
        <p:spPr>
          <a:xfrm>
            <a:off x="6114193" y="1038968"/>
            <a:ext cx="2442950" cy="303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865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3822"/>
            <a:ext cx="10972800" cy="114300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+mn-lt"/>
              </a:rPr>
              <a:t>e-Poetry Competition</a:t>
            </a:r>
            <a:br>
              <a:rPr lang="en-US" sz="4000" b="1" dirty="0">
                <a:solidFill>
                  <a:srgbClr val="0070C0"/>
                </a:solidFill>
                <a:latin typeface="+mn-lt"/>
              </a:rPr>
            </a:br>
            <a:r>
              <a:rPr lang="en-IN" sz="2800" b="1" dirty="0">
                <a:solidFill>
                  <a:srgbClr val="FF0000"/>
                </a:solidFill>
              </a:rPr>
              <a:t>Date-22.10.2020, Time (12:30 pm to 01:30 pm)</a:t>
            </a:r>
            <a:br>
              <a:rPr lang="en-US" sz="4000" b="1" dirty="0">
                <a:solidFill>
                  <a:srgbClr val="0070C0"/>
                </a:solidFill>
                <a:latin typeface="+mn-lt"/>
              </a:rPr>
            </a:br>
            <a:endParaRPr lang="en-IN" sz="40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C38016-EC57-4B06-A577-928D75D43868}"/>
              </a:ext>
            </a:extLst>
          </p:cNvPr>
          <p:cNvSpPr txBox="1"/>
          <p:nvPr/>
        </p:nvSpPr>
        <p:spPr>
          <a:xfrm>
            <a:off x="9616231" y="5270023"/>
            <a:ext cx="2075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Nistha</a:t>
            </a:r>
            <a:r>
              <a:rPr lang="en-US" b="1" dirty="0">
                <a:solidFill>
                  <a:srgbClr val="FF0000"/>
                </a:solidFill>
              </a:rPr>
              <a:t> Yadav- DCTT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1C3AE8-FE4A-4ACF-AD70-AAFB81911328}"/>
              </a:ext>
            </a:extLst>
          </p:cNvPr>
          <p:cNvSpPr txBox="1"/>
          <p:nvPr/>
        </p:nvSpPr>
        <p:spPr>
          <a:xfrm>
            <a:off x="6503902" y="5267164"/>
            <a:ext cx="2368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Stuti</a:t>
            </a:r>
            <a:r>
              <a:rPr lang="en-US" b="1" dirty="0">
                <a:solidFill>
                  <a:srgbClr val="FF0000"/>
                </a:solidFill>
              </a:rPr>
              <a:t> Gupta - DOTT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C06F84-869E-4E9A-81DF-56B15159ABD4}"/>
              </a:ext>
            </a:extLst>
          </p:cNvPr>
          <p:cNvSpPr txBox="1"/>
          <p:nvPr/>
        </p:nvSpPr>
        <p:spPr>
          <a:xfrm>
            <a:off x="503376" y="5242597"/>
            <a:ext cx="226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Mamta</a:t>
            </a:r>
            <a:r>
              <a:rPr lang="en-US" b="1" dirty="0">
                <a:solidFill>
                  <a:srgbClr val="FF0000"/>
                </a:solidFill>
              </a:rPr>
              <a:t> Gupta- DBTT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A5BEFF-86BE-48A5-BC96-7148895502DC}"/>
              </a:ext>
            </a:extLst>
          </p:cNvPr>
          <p:cNvSpPr txBox="1"/>
          <p:nvPr/>
        </p:nvSpPr>
        <p:spPr>
          <a:xfrm>
            <a:off x="3624810" y="5261255"/>
            <a:ext cx="2075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Ritu</a:t>
            </a:r>
            <a:r>
              <a:rPr lang="en-US" b="1" dirty="0">
                <a:solidFill>
                  <a:srgbClr val="FF0000"/>
                </a:solidFill>
              </a:rPr>
              <a:t> Singh- DOTT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4F462D5-B3BA-4A95-8F22-EACDCC3A37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73" t="14311" r="34496" b="7890"/>
          <a:stretch/>
        </p:blipFill>
        <p:spPr>
          <a:xfrm>
            <a:off x="267865" y="1883258"/>
            <a:ext cx="2738142" cy="33062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14BC36-7449-44C2-BBAD-E1C834DC435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37" t="608" r="34935"/>
          <a:stretch/>
        </p:blipFill>
        <p:spPr bwMode="auto">
          <a:xfrm>
            <a:off x="6120047" y="1869695"/>
            <a:ext cx="2738140" cy="33204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F9AD7FB-F818-41A3-B130-5C33B02EB1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334" t="8577" r="34319" b="9970"/>
          <a:stretch/>
        </p:blipFill>
        <p:spPr>
          <a:xfrm>
            <a:off x="9067677" y="1910684"/>
            <a:ext cx="2738140" cy="33062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E28A03A-621F-4585-928E-AF1BB6C073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472" t="43" r="34496" b="10783"/>
          <a:stretch/>
        </p:blipFill>
        <p:spPr>
          <a:xfrm>
            <a:off x="3076256" y="1910092"/>
            <a:ext cx="2738140" cy="332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8298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730</TotalTime>
  <Words>324</Words>
  <Application>Microsoft Office PowerPoint</Application>
  <PresentationFormat>Widescreen</PresentationFormat>
  <Paragraphs>68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PowerPoint Presentation</vt:lpstr>
      <vt:lpstr>INTRODUCTION</vt:lpstr>
      <vt:lpstr>Medical Ethics  Date-17.10.2020, Time (11:00 am to 01:00 pm)</vt:lpstr>
      <vt:lpstr>Online Module - Self Defence Training Date-20.10.2020, Time (02:00 pm to 04:00 pm)</vt:lpstr>
      <vt:lpstr>E-Poster Competition Date-20.10.2020, Time (01:00 pm to 02:00pm)</vt:lpstr>
      <vt:lpstr>Banner Cum Poster Competition Date-21.10.2020, Time (01:00 pm to 01:30pm)</vt:lpstr>
      <vt:lpstr>Movie Show based on Women Empowerment Date-21.10.2020, Time (02:00 pm to 04:00 pm)</vt:lpstr>
      <vt:lpstr>E-Guest Lecture Date-22.10.2020, Time (11:30 am to 12:00 pm)</vt:lpstr>
      <vt:lpstr>e-Poetry Competition Date-22.10.2020, Time (12:30 pm to 01:30 pm) </vt:lpstr>
      <vt:lpstr>Rangoli Competition Date-23.10.2020, Time (08:30 am to 10:00 pm) </vt:lpstr>
      <vt:lpstr>After Ceremony Guest e-Lecture Date-23.10.2020, Time (01:30 pm to 02:00 pm) </vt:lpstr>
      <vt:lpstr>Physical Self- Defence training Date : 17/10/2020 to 23/10/2020, Time 05:00 pm to 06:00 pm</vt:lpstr>
      <vt:lpstr>Media Coverage</vt:lpstr>
      <vt:lpstr>PowerPoint Presentation</vt:lpstr>
      <vt:lpstr>Contributors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Examination</dc:creator>
  <cp:lastModifiedBy>rameshwari singhal</cp:lastModifiedBy>
  <cp:revision>98</cp:revision>
  <dcterms:created xsi:type="dcterms:W3CDTF">2020-10-20T04:50:19Z</dcterms:created>
  <dcterms:modified xsi:type="dcterms:W3CDTF">2022-03-04T17:54:05Z</dcterms:modified>
</cp:coreProperties>
</file>