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672B9-8796-4552-8E4F-C6CE4C2AF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CA013-AEF1-43BB-9A13-29746BD5914B}" type="datetimeFigureOut">
              <a:rPr lang="en-US" smtClean="0"/>
              <a:pPr/>
              <a:t>8/25/2015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86F76-30F7-4E16-9DD3-650111C3148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b="1" smtClean="0"/>
              <a:t>TUBERCULOSIS OF  HIP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429000"/>
            <a:ext cx="7315200" cy="27432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TB Knee Joint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Third Commonest Site (10%) </a:t>
            </a:r>
          </a:p>
          <a:p>
            <a:pPr eaLnBrk="1" hangingPunct="1"/>
            <a:r>
              <a:rPr lang="en-US" smtClean="0"/>
              <a:t>Onset and course insidious</a:t>
            </a:r>
          </a:p>
          <a:p>
            <a:pPr eaLnBrk="1" hangingPunct="1"/>
            <a:r>
              <a:rPr lang="en-US" smtClean="0"/>
              <a:t>Swelling- earliest in medial parapatelar fossa,Warm,patellar tap present</a:t>
            </a:r>
          </a:p>
          <a:p>
            <a:pPr eaLnBrk="1" hangingPunct="1"/>
            <a:r>
              <a:rPr lang="en-US" smtClean="0"/>
              <a:t>Synovium thickened (doughy or semi elastic)</a:t>
            </a:r>
          </a:p>
          <a:p>
            <a:pPr eaLnBrk="1" hangingPunct="1"/>
            <a:r>
              <a:rPr lang="en-US" smtClean="0"/>
              <a:t>Tumor alba ( Skin stretched and blenched)</a:t>
            </a:r>
          </a:p>
          <a:p>
            <a:pPr eaLnBrk="1" hangingPunct="1"/>
            <a:r>
              <a:rPr lang="en-US" smtClean="0"/>
              <a:t>Tenderness –most at synovial reflection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Neglected Case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Due to Spasm and Contracture of Hamstring (Biceps Femoris)</a:t>
            </a:r>
          </a:p>
          <a:p>
            <a:pPr eaLnBrk="1" hangingPunct="1"/>
            <a:r>
              <a:rPr lang="en-US" sz="2400" smtClean="0"/>
              <a:t>Deformity-Flexion posterior Subluxation,Lat. subluxation,lat. rotation and abd.of tibia</a:t>
            </a:r>
          </a:p>
          <a:p>
            <a:pPr eaLnBrk="1" hangingPunct="1"/>
            <a:r>
              <a:rPr lang="en-US" sz="2400" smtClean="0"/>
              <a:t>Frame Knee (Premature fusion )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30724" name="Picture 6" descr="DSC0259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1676400"/>
            <a:ext cx="4343400" cy="3962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Path mechanics of the development of Deformity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FLEXION- To Accommodate for the increased Swelling due to Synovitis</a:t>
            </a:r>
          </a:p>
          <a:p>
            <a:pPr eaLnBrk="1" hangingPunct="1"/>
            <a:r>
              <a:rPr lang="en-US" smtClean="0"/>
              <a:t>EXTERNAL ROTATION-Pt. keeps lower limb ext.rotated from the hip</a:t>
            </a:r>
          </a:p>
          <a:p>
            <a:pPr eaLnBrk="1" hangingPunct="1"/>
            <a:r>
              <a:rPr lang="en-US" smtClean="0"/>
              <a:t>Gravity assisted ITB contracture- Subluxated the tibiofibular joint</a:t>
            </a:r>
          </a:p>
          <a:p>
            <a:pPr eaLnBrk="1" hangingPunct="1"/>
            <a:r>
              <a:rPr lang="en-US" smtClean="0"/>
              <a:t>The above Deforming forces further pull the leg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D/D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Rheumatoid Arthritis</a:t>
            </a:r>
          </a:p>
          <a:p>
            <a:pPr eaLnBrk="1" hangingPunct="1"/>
            <a:r>
              <a:rPr lang="en-US" smtClean="0"/>
              <a:t>Chronic Traumatic Synovitis</a:t>
            </a:r>
          </a:p>
          <a:p>
            <a:pPr eaLnBrk="1" hangingPunct="1"/>
            <a:r>
              <a:rPr lang="en-US" smtClean="0"/>
              <a:t>Loose body</a:t>
            </a:r>
          </a:p>
          <a:p>
            <a:pPr eaLnBrk="1" hangingPunct="1"/>
            <a:r>
              <a:rPr lang="en-US" smtClean="0"/>
              <a:t>Osteocondritis dissecans</a:t>
            </a:r>
          </a:p>
          <a:p>
            <a:pPr eaLnBrk="1" hangingPunct="1"/>
            <a:r>
              <a:rPr lang="en-US" smtClean="0"/>
              <a:t>Condromalasia patella</a:t>
            </a:r>
          </a:p>
          <a:p>
            <a:pPr eaLnBrk="1" hangingPunct="1"/>
            <a:r>
              <a:rPr lang="en-US" smtClean="0"/>
              <a:t>Villonodular Synovitis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Treatment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Non operative treatment-TB Synovitis and children</a:t>
            </a:r>
          </a:p>
          <a:p>
            <a:pPr eaLnBrk="1" hangingPunct="1"/>
            <a:r>
              <a:rPr lang="en-US" sz="2400" smtClean="0"/>
              <a:t>ATT</a:t>
            </a:r>
          </a:p>
          <a:p>
            <a:pPr eaLnBrk="1" hangingPunct="1"/>
            <a:r>
              <a:rPr lang="en-US" sz="2400" smtClean="0"/>
              <a:t>Traction</a:t>
            </a:r>
          </a:p>
          <a:p>
            <a:pPr eaLnBrk="1" hangingPunct="1"/>
            <a:r>
              <a:rPr lang="en-US" sz="2400" smtClean="0"/>
              <a:t>Physiotherapy</a:t>
            </a:r>
          </a:p>
          <a:p>
            <a:pPr eaLnBrk="1" hangingPunct="1"/>
            <a:r>
              <a:rPr lang="en-US" sz="2400" smtClean="0"/>
              <a:t>After 12 wks non weight crutch walking-For 6 to 12 months</a:t>
            </a:r>
          </a:p>
          <a:p>
            <a:pPr eaLnBrk="1" hangingPunct="1"/>
            <a:r>
              <a:rPr lang="en-US" sz="2400" smtClean="0"/>
              <a:t>Protected wt . Bearing-For 18 to 24 months.</a:t>
            </a:r>
          </a:p>
        </p:txBody>
      </p:sp>
      <p:pic>
        <p:nvPicPr>
          <p:cNvPr id="33796" name="Picture 7" descr="DSC0259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676400"/>
            <a:ext cx="4191000" cy="3962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Operative treatment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Synovitis Stage-No Response-Arthrotomy and Synovectomy</a:t>
            </a:r>
          </a:p>
          <a:p>
            <a:pPr eaLnBrk="1" hangingPunct="1"/>
            <a:r>
              <a:rPr lang="en-US" smtClean="0"/>
              <a:t>Early Arthritis-Synovectomy (Removal of loose body,debris,pannus,loose articular cartilage and curettage of juxta- articular foci</a:t>
            </a:r>
          </a:p>
          <a:p>
            <a:pPr eaLnBrk="1" hangingPunct="1"/>
            <a:r>
              <a:rPr lang="en-US" smtClean="0"/>
              <a:t>Advanced arthritis- in adults Arthrodesis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5743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smtClean="0">
                <a:latin typeface="Monotype Corsiva" pitchFamily="66" charset="0"/>
              </a:rPr>
              <a:t>       Thank  You</a:t>
            </a:r>
            <a:endParaRPr lang="en-IN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192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Monotype Corsiva</vt:lpstr>
      <vt:lpstr>Office Theme</vt:lpstr>
      <vt:lpstr>TUBERCULOSIS OF  HIP</vt:lpstr>
      <vt:lpstr>TB Knee Joint </vt:lpstr>
      <vt:lpstr>Neglected Case </vt:lpstr>
      <vt:lpstr>Path mechanics of the development of Deformity</vt:lpstr>
      <vt:lpstr>D/D</vt:lpstr>
      <vt:lpstr>Treatment</vt:lpstr>
      <vt:lpstr>Operative treatment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TUBERCULOSIS OF  HIP</dc:title>
  <dc:creator>HP</dc:creator>
  <cp:lastModifiedBy>VINEET KUMAR</cp:lastModifiedBy>
  <cp:revision>4</cp:revision>
  <dcterms:created xsi:type="dcterms:W3CDTF">2015-06-22T03:59:23Z</dcterms:created>
  <dcterms:modified xsi:type="dcterms:W3CDTF">2015-08-25T04:08:45Z</dcterms:modified>
</cp:coreProperties>
</file>