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61E5-BB91-494C-8A07-6FAF3B0ED527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0A9F-0D64-4EFC-9EEC-25015D6147E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/>
              <a:t>OSTEOARTICULAR TUBERCULOSIS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9000"/>
            <a:ext cx="7315200" cy="2743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Documents\osteoarticular tb\osteo-articular-tuberculosis-1-2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76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ownloads\Documents\osteoarticular tb\osteo-articular-tuberculosis-1-2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14"/>
            <a:ext cx="9001156" cy="675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ownloads\Documents\osteoarticular tb\osteo-articular-tuberculosis-1-2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ownloads\Documents\osteoarticular tb\osteo-articular-tuberculosis-1-2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ownloads\Documents\osteoarticular tb\osteo-articular-tuberculosis-1-2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38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ownloads\Documents\osteoarticular tb\osteo-articular-tuberculosis-1-2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ownloads\Documents\osteoarticular tb\osteo-articular-tuberculosis-1-2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76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ownloads\Documents\osteoarticular tb\osteo-articular-tuberculosis-1-2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14"/>
            <a:ext cx="9001156" cy="675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ownloads\Documents\osteoarticular tb\osteo-articular-tuberculosis-1-3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00" y="114319"/>
            <a:ext cx="8896356" cy="667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ownloads\Documents\osteoarticular tb\osteo-articular-tuberculosis-1-3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Documents\osteoarticular tb\osteo-articular-tuberculosis-1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9001156" cy="675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ownloads\Documents\osteoarticular tb\osteo-articular-tuberculosis-1-3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32"/>
            <a:ext cx="8786874" cy="6590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ownloads\Documents\osteoarticular tb\osteo-articular-tuberculosis-1-4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38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P\Downloads\Documents\osteoarticular tb\osteo-articular-tuberculosis-1-4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38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ownloads\Documents\osteoarticular tb\osteo-articular-tuberculosis-1-4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38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ownloads\Documents\osteoarticular tb\osteo-articular-tuberculosis-1-4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0710"/>
            <a:ext cx="8858312" cy="6643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ownloads\Documents\osteoarticular tb\osteo-articular-tuberculosis-1-4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2" cy="6643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ownloads\Documents\osteoarticular tb\osteo-articular-tuberculosis-1-4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00" y="114319"/>
            <a:ext cx="8896356" cy="667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P\Downloads\Documents\osteoarticular tb\osteo-articular-tuberculosis-1-5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ownloads\Documents\osteoarticular tb\osteo-articular-tuberculosis-1-5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00" y="60740"/>
            <a:ext cx="8967794" cy="672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ownloads\Documents\osteoarticular tb\osteo-articular-tuberculosis-1-5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00" y="114319"/>
            <a:ext cx="8896356" cy="667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Documents\osteoarticular tb\osteo-articular-tuberculosis-1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53499" cy="671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ownloads\Documents\osteoarticular tb\osteo-articular-tuberculosis-1-5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Documents\osteoarticular tb\osteo-articular-tuberculosis-1-5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Documents\osteoarticular tb\osteo-articular-tuberculosis-1-5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5353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Documents\osteoarticular tb\osteo-articular-tuberculosis-1-5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5353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wnloads\Documents\osteoarticular tb\osteo-articular-tuberculosis-1-6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5719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Documents\osteoarticular tb\osteo-articular-tuberculosis-1-6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858312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ownloads\Documents\osteoarticular tb\osteo-articular-tuberculosis-1-6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Documents\osteoarticular tb\osteo-articular-tuberculosis-1-6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ownloads\Documents\osteoarticular tb\osteo-articular-tuberculosis-1-6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Documents\osteoarticular tb\osteo-articular-tuberculosis-1-6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Documents\osteoarticular tb\osteo-articular-tuberculosis-1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ownloads\Documents\osteoarticular tb\osteo-articular-tuberculosis-1-7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9297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ownloads\Documents\osteoarticular tb\osteo-articular-tuberculosis-1-7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ownloads\Documents\osteoarticular tb\osteo-articular-tuberculosis-1-7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21" y="160759"/>
            <a:ext cx="8834435" cy="6625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5743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atin typeface="Monotype Corsiva" pitchFamily="66" charset="0"/>
              </a:rPr>
              <a:t>       Thank  You</a:t>
            </a:r>
            <a:endParaRPr lang="en-IN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wnloads\Documents\osteoarticular tb\osteo-articular-tuberculosis-1-1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5694"/>
            <a:ext cx="9001188" cy="6750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Documents\osteoarticular tb\osteo-articular-tuberculosis-1-1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38" y="96459"/>
            <a:ext cx="8824918" cy="6618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ownloads\Documents\osteoarticular tb\osteo-articular-tuberculosis-1-1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38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Documents\osteoarticular tb\osteo-articular-tuberculosis-1-1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00" y="114319"/>
            <a:ext cx="8896356" cy="667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ownloads\Documents\osteoarticular tb\osteo-articular-tuberculosis-1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76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</Words>
  <Application>Microsoft Office PowerPoint</Application>
  <PresentationFormat>On-screen Show (4:3)</PresentationFormat>
  <Paragraphs>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Monotype Corsiva</vt:lpstr>
      <vt:lpstr>Office Theme</vt:lpstr>
      <vt:lpstr>OSTEOARTICULAR TUBERCULOSIS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OSTEOARTICULAR TUBERCULOSIS</dc:title>
  <dc:creator>HP</dc:creator>
  <cp:lastModifiedBy>VINEET KUMAR</cp:lastModifiedBy>
  <cp:revision>10</cp:revision>
  <dcterms:created xsi:type="dcterms:W3CDTF">2015-06-21T11:50:43Z</dcterms:created>
  <dcterms:modified xsi:type="dcterms:W3CDTF">2015-08-25T04:08:26Z</dcterms:modified>
</cp:coreProperties>
</file>