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691" r:id="rId4"/>
    <p:sldMasterId id="2147483703" r:id="rId5"/>
    <p:sldMasterId id="2147483715" r:id="rId6"/>
    <p:sldMasterId id="2147483727" r:id="rId7"/>
    <p:sldMasterId id="2147483739" r:id="rId8"/>
  </p:sldMasterIdLst>
  <p:notesMasterIdLst>
    <p:notesMasterId r:id="rId41"/>
  </p:notesMasterIdLst>
  <p:sldIdLst>
    <p:sldId id="256" r:id="rId9"/>
    <p:sldId id="258" r:id="rId10"/>
    <p:sldId id="281" r:id="rId11"/>
    <p:sldId id="260" r:id="rId12"/>
    <p:sldId id="262" r:id="rId13"/>
    <p:sldId id="268" r:id="rId14"/>
    <p:sldId id="275" r:id="rId15"/>
    <p:sldId id="300" r:id="rId16"/>
    <p:sldId id="301" r:id="rId17"/>
    <p:sldId id="269" r:id="rId18"/>
    <p:sldId id="270" r:id="rId19"/>
    <p:sldId id="284" r:id="rId20"/>
    <p:sldId id="286" r:id="rId21"/>
    <p:sldId id="287" r:id="rId22"/>
    <p:sldId id="290" r:id="rId23"/>
    <p:sldId id="291" r:id="rId24"/>
    <p:sldId id="302" r:id="rId25"/>
    <p:sldId id="292" r:id="rId26"/>
    <p:sldId id="293" r:id="rId27"/>
    <p:sldId id="294" r:id="rId28"/>
    <p:sldId id="295" r:id="rId29"/>
    <p:sldId id="296" r:id="rId30"/>
    <p:sldId id="297" r:id="rId31"/>
    <p:sldId id="298" r:id="rId32"/>
    <p:sldId id="299" r:id="rId33"/>
    <p:sldId id="303" r:id="rId34"/>
    <p:sldId id="304" r:id="rId35"/>
    <p:sldId id="305" r:id="rId36"/>
    <p:sldId id="308" r:id="rId37"/>
    <p:sldId id="306" r:id="rId38"/>
    <p:sldId id="307" r:id="rId39"/>
    <p:sldId id="30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0303"/>
    <a:srgbClr val="BE021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710" autoAdjust="0"/>
  </p:normalViewPr>
  <p:slideViewPr>
    <p:cSldViewPr>
      <p:cViewPr varScale="1">
        <p:scale>
          <a:sx n="97" d="100"/>
          <a:sy n="97" d="100"/>
        </p:scale>
        <p:origin x="-384"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A25C44-EE52-459D-AAF7-FAEC33FA9782}" type="datetimeFigureOut">
              <a:rPr lang="en-US" smtClean="0"/>
              <a:pPr/>
              <a:t>8/31/2014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DEFCBF-D71B-4C8E-8C7E-EC15B09B84BA}" type="slidenum">
              <a:rPr lang="en-US" smtClean="0"/>
              <a:pPr/>
              <a:t>‹#›</a:t>
            </a:fld>
            <a:endParaRPr lang="en-US"/>
          </a:p>
        </p:txBody>
      </p:sp>
    </p:spTree>
    <p:extLst>
      <p:ext uri="{BB962C8B-B14F-4D97-AF65-F5344CB8AC3E}">
        <p14:creationId xmlns:p14="http://schemas.microsoft.com/office/powerpoint/2010/main" xmlns="" val="1367973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CC7098AD-3F1C-4340-823D-3C03F9142480}" type="slidenum">
              <a:rPr lang="en-US" smtClean="0"/>
              <a:pPr>
                <a:defRPr/>
              </a:pPr>
              <a:t>10</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So what does public health do?  On a daily basis, Ontario’s public health sector contributes to keeping Ontarians healthy and safe through health protection, disease prevention and management, and health promotion activities</a:t>
            </a:r>
            <a:r>
              <a:rPr lang="en-CA" smtClean="0"/>
              <a:t>. </a:t>
            </a:r>
          </a:p>
          <a:p>
            <a:pPr eaLnBrk="1" hangingPunct="1"/>
            <a:r>
              <a:rPr lang="en-US" smtClean="0"/>
              <a:t>Promotion – Healthy Lifestyle (eat well, exercise, drug and alcohol prevention, stress reduction at work), Health Equity</a:t>
            </a:r>
          </a:p>
          <a:p>
            <a:pPr eaLnBrk="1" hangingPunct="1"/>
            <a:r>
              <a:rPr lang="en-US" smtClean="0"/>
              <a:t>Prevention, Early Detection &amp; Screening – Monitoring water, air, soils; Early detection of cancer; dental screening</a:t>
            </a:r>
          </a:p>
          <a:p>
            <a:pPr eaLnBrk="1" hangingPunct="1"/>
            <a:r>
              <a:rPr lang="en-US" smtClean="0"/>
              <a:t>Protection - Immunizations, safe water, air quality, safe disposal of sewage, tobacco by-law enforcement</a:t>
            </a:r>
          </a:p>
          <a:p>
            <a:pPr eaLnBrk="1" hangingPunct="1"/>
            <a:r>
              <a:rPr lang="en-US" smtClean="0"/>
              <a:t>Surveillance– Keeping track of patterns of disease to enable timely action</a:t>
            </a:r>
          </a:p>
          <a:p>
            <a:pPr eaLnBrk="1" hangingPunct="1"/>
            <a:r>
              <a:rPr lang="en-US" smtClean="0"/>
              <a:t>Health Assessment– Measuring, monitoring and reporting on the status of health in the community (Infectious Diseases such as Influenza, Meningitis etc.)</a:t>
            </a:r>
          </a:p>
          <a:p>
            <a:pPr eaLnBrk="1" hangingPunct="1"/>
            <a:r>
              <a:rPr lang="en-US" smtClean="0"/>
              <a:t>Population health is an approach to health that aims to improve the health of the entire population and to reduce health inequities among population groups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8411" fontAlgn="base">
              <a:spcBef>
                <a:spcPct val="0"/>
              </a:spcBef>
              <a:spcAft>
                <a:spcPct val="0"/>
              </a:spcAft>
            </a:pPr>
            <a:fld id="{B89F5AC1-931F-4484-A144-34C2C4220D7F}" type="slidenum">
              <a:rPr lang="en-US" smtClean="0">
                <a:latin typeface="Arial" charset="0"/>
              </a:rPr>
              <a:pPr defTabSz="908411" fontAlgn="base">
                <a:spcBef>
                  <a:spcPct val="0"/>
                </a:spcBef>
                <a:spcAft>
                  <a:spcPct val="0"/>
                </a:spcAft>
              </a:pPr>
              <a:t>11</a:t>
            </a:fld>
            <a:endParaRPr lang="en-US" dirty="0" smtClean="0">
              <a:latin typeface="Arial"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b="1" i="1" dirty="0" smtClean="0"/>
              <a:t>What will happen with inadequate Public Health?</a:t>
            </a:r>
          </a:p>
          <a:p>
            <a:pPr eaLnBrk="1" hangingPunct="1">
              <a:spcBef>
                <a:spcPct val="0"/>
              </a:spcBef>
            </a:pPr>
            <a:r>
              <a:rPr lang="en-US" altLang="zh-CN" b="1" i="1" dirty="0" smtClean="0"/>
              <a:t>Here's just a few of the things...</a:t>
            </a:r>
            <a:endParaRPr lang="en-GB" altLang="zh-CN" dirty="0" smtClean="0"/>
          </a:p>
          <a:p>
            <a:pPr eaLnBrk="1" hangingPunct="1">
              <a:spcBef>
                <a:spcPct val="0"/>
              </a:spcBef>
            </a:pPr>
            <a:r>
              <a:rPr lang="en-GB" altLang="zh-CN" dirty="0" smtClean="0"/>
              <a:t>Communicable diseases will make a comeback. When New York City cut back on funding for public health programs in the late ’80s, tuberculosis came roaring back1. NYC had to spend 10 times as much to get this disease under control. When the Soviet Union collapsed in 1990, state funding for infectious disease prevention was cut. Diphtheria rates increased almost 30-fold by 1994, the incidence of mumps nearly tripled between 1990 and 1998 and tuberculosis rates increased by 70% from 1990 to 1995.</a:t>
            </a:r>
            <a:endParaRPr lang="en-US" altLang="zh-CN" dirty="0" smtClean="0"/>
          </a:p>
          <a:p>
            <a:pPr eaLnBrk="1" hangingPunct="1">
              <a:spcBef>
                <a:spcPct val="0"/>
              </a:spcBef>
            </a:pPr>
            <a:r>
              <a:rPr lang="en-US" altLang="zh-CN" dirty="0" smtClean="0"/>
              <a:t>Higher incidences of food poisoning from restaurants and other commercial food establishments will result.</a:t>
            </a:r>
            <a:endParaRPr lang="en-GB" altLang="zh-CN" dirty="0" smtClean="0"/>
          </a:p>
          <a:p>
            <a:pPr eaLnBrk="1" hangingPunct="1">
              <a:spcBef>
                <a:spcPct val="0"/>
              </a:spcBef>
            </a:pPr>
            <a:r>
              <a:rPr lang="en-GB" altLang="zh-CN" dirty="0" smtClean="0"/>
              <a:t>Fewer public health nurses visiting homes will mean that the incidence of low birth weight babies will rise, forcing hospitals to increase neo-natal resources.</a:t>
            </a:r>
          </a:p>
          <a:p>
            <a:pPr eaLnBrk="1" hangingPunct="1">
              <a:spcBef>
                <a:spcPct val="0"/>
              </a:spcBef>
            </a:pPr>
            <a:r>
              <a:rPr lang="en-GB" altLang="zh-CN" dirty="0" smtClean="0"/>
              <a:t>Fewer public health staff in schools and the community will mean that more youth will start smoking or abusing drugs and alcohol.</a:t>
            </a:r>
          </a:p>
          <a:p>
            <a:pPr eaLnBrk="1" hangingPunct="1">
              <a:spcBef>
                <a:spcPct val="0"/>
              </a:spcBef>
            </a:pPr>
            <a:r>
              <a:rPr lang="en-GB" altLang="zh-CN" dirty="0" smtClean="0"/>
              <a:t>Unwanted pregnancies and the spread of sexually transmitted diseases, including AIDS, will increase if sexual health clinics are closed. This will result in increasing health care costs that will be borne by everyone.</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17</a:t>
            </a:fld>
            <a:endParaRPr lang="en-US"/>
          </a:p>
        </p:txBody>
      </p:sp>
    </p:spTree>
    <p:extLst>
      <p:ext uri="{BB962C8B-B14F-4D97-AF65-F5344CB8AC3E}">
        <p14:creationId xmlns:p14="http://schemas.microsoft.com/office/powerpoint/2010/main" xmlns="" val="1943028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26</a:t>
            </a:fld>
            <a:endParaRPr lang="en-US"/>
          </a:p>
        </p:txBody>
      </p:sp>
    </p:spTree>
    <p:extLst>
      <p:ext uri="{BB962C8B-B14F-4D97-AF65-F5344CB8AC3E}">
        <p14:creationId xmlns:p14="http://schemas.microsoft.com/office/powerpoint/2010/main" xmlns="" val="3652826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27</a:t>
            </a:fld>
            <a:endParaRPr lang="en-US"/>
          </a:p>
        </p:txBody>
      </p:sp>
    </p:spTree>
    <p:extLst>
      <p:ext uri="{BB962C8B-B14F-4D97-AF65-F5344CB8AC3E}">
        <p14:creationId xmlns:p14="http://schemas.microsoft.com/office/powerpoint/2010/main" xmlns="" val="1532012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28</a:t>
            </a:fld>
            <a:endParaRPr lang="en-US"/>
          </a:p>
        </p:txBody>
      </p:sp>
    </p:spTree>
    <p:extLst>
      <p:ext uri="{BB962C8B-B14F-4D97-AF65-F5344CB8AC3E}">
        <p14:creationId xmlns:p14="http://schemas.microsoft.com/office/powerpoint/2010/main" xmlns="" val="216327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29</a:t>
            </a:fld>
            <a:endParaRPr lang="en-US"/>
          </a:p>
        </p:txBody>
      </p:sp>
    </p:spTree>
    <p:extLst>
      <p:ext uri="{BB962C8B-B14F-4D97-AF65-F5344CB8AC3E}">
        <p14:creationId xmlns:p14="http://schemas.microsoft.com/office/powerpoint/2010/main" xmlns="" val="4258453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30</a:t>
            </a:fld>
            <a:endParaRPr lang="en-US"/>
          </a:p>
        </p:txBody>
      </p:sp>
    </p:spTree>
    <p:extLst>
      <p:ext uri="{BB962C8B-B14F-4D97-AF65-F5344CB8AC3E}">
        <p14:creationId xmlns:p14="http://schemas.microsoft.com/office/powerpoint/2010/main" xmlns="" val="1841450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31</a:t>
            </a:fld>
            <a:endParaRPr lang="en-US"/>
          </a:p>
        </p:txBody>
      </p:sp>
    </p:spTree>
    <p:extLst>
      <p:ext uri="{BB962C8B-B14F-4D97-AF65-F5344CB8AC3E}">
        <p14:creationId xmlns:p14="http://schemas.microsoft.com/office/powerpoint/2010/main" xmlns="" val="802171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EFCBF-D71B-4C8E-8C7E-EC15B09B84BA}" type="slidenum">
              <a:rPr lang="en-US" smtClean="0"/>
              <a:pPr/>
              <a:t>32</a:t>
            </a:fld>
            <a:endParaRPr lang="en-US"/>
          </a:p>
        </p:txBody>
      </p:sp>
    </p:spTree>
    <p:extLst>
      <p:ext uri="{BB962C8B-B14F-4D97-AF65-F5344CB8AC3E}">
        <p14:creationId xmlns:p14="http://schemas.microsoft.com/office/powerpoint/2010/main" xmlns="" val="762343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F7B62C6B-D358-4849-B029-2F59486E6799}" type="slidenum">
              <a:rPr lang="en-US" smtClean="0"/>
              <a:pPr>
                <a:defRPr/>
              </a:pPr>
              <a:t>6</a:t>
            </a:fld>
            <a:endParaRPr lang="en-US" dirty="0"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CA" dirty="0" smtClean="0"/>
              <a:t>In public health, we try to catch people upstream before they get sick and fall down the stream where the hospital has to then care for them.</a:t>
            </a:r>
          </a:p>
          <a:p>
            <a:pPr eaLnBrk="1" hangingPunct="1"/>
            <a:r>
              <a:rPr lang="en-CA" dirty="0" smtClean="0"/>
              <a:t>Public health takes a proactive, preventative approach. The focus is on health and wellness for the entire population.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8</a:t>
            </a:fld>
            <a:endParaRPr lang="en-US"/>
          </a:p>
        </p:txBody>
      </p:sp>
    </p:spTree>
    <p:extLst>
      <p:ext uri="{BB962C8B-B14F-4D97-AF65-F5344CB8AC3E}">
        <p14:creationId xmlns:p14="http://schemas.microsoft.com/office/powerpoint/2010/main" xmlns="" val="732598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DEFCBF-D71B-4C8E-8C7E-EC15B09B84BA}" type="slidenum">
              <a:rPr lang="en-US" smtClean="0"/>
              <a:pPr/>
              <a:t>9</a:t>
            </a:fld>
            <a:endParaRPr lang="en-US"/>
          </a:p>
        </p:txBody>
      </p:sp>
    </p:spTree>
    <p:extLst>
      <p:ext uri="{BB962C8B-B14F-4D97-AF65-F5344CB8AC3E}">
        <p14:creationId xmlns:p14="http://schemas.microsoft.com/office/powerpoint/2010/main" xmlns="" val="2711057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E3BBE198-EF71-4708-8BC0-F2E9B08A1719}" type="datetimeFigureOut">
              <a:rPr lang="en-US" smtClean="0"/>
              <a:pPr/>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1C2BA28-349E-45EC-A36F-3D00B8474EAA}" type="slidenum">
              <a:rPr lang="en-US" smtClean="0"/>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69850"/>
            <a:ext cx="2212975" cy="6238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125" y="69850"/>
            <a:ext cx="6488113" cy="623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3BBE198-EF71-4708-8BC0-F2E9B08A1719}" type="datetimeFigureOut">
              <a:rPr lang="en-US" smtClean="0"/>
              <a:pPr/>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1C2BA28-349E-45EC-A36F-3D00B8474EAA}"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55650" y="2708275"/>
            <a:ext cx="6913563" cy="893763"/>
          </a:xfrm>
          <a:effectLst>
            <a:outerShdw dist="17961" dir="2700000" algn="ctr" rotWithShape="0">
              <a:schemeClr val="bg2"/>
            </a:outerShdw>
          </a:effectLst>
        </p:spPr>
        <p:txBody>
          <a:bodyPr/>
          <a:lstStyle>
            <a:lvl1pPr>
              <a:defRPr sz="3200"/>
            </a:lvl1pPr>
          </a:lstStyle>
          <a:p>
            <a:r>
              <a:rPr lang="en-US" smtClean="0"/>
              <a:t>Click to edit Master title style</a:t>
            </a:r>
            <a:endParaRPr lang="ru-RU"/>
          </a:p>
        </p:txBody>
      </p:sp>
      <p:sp>
        <p:nvSpPr>
          <p:cNvPr id="5123" name="Rectangle 3"/>
          <p:cNvSpPr>
            <a:spLocks noGrp="1" noChangeArrowheads="1"/>
          </p:cNvSpPr>
          <p:nvPr>
            <p:ph type="subTitle" idx="1"/>
          </p:nvPr>
        </p:nvSpPr>
        <p:spPr>
          <a:xfrm>
            <a:off x="755650" y="3500438"/>
            <a:ext cx="6913563" cy="503237"/>
          </a:xfrm>
          <a:effectLst>
            <a:outerShdw dist="17961" dir="2700000" algn="ctr" rotWithShape="0">
              <a:schemeClr val="bg2"/>
            </a:outerShdw>
          </a:effectLst>
        </p:spPr>
        <p:txBody>
          <a:bodyPr/>
          <a:lstStyle>
            <a:lvl1pPr marL="0" indent="0">
              <a:buFontTx/>
              <a:buNone/>
              <a:defRPr sz="2400" b="1"/>
            </a:lvl1pPr>
          </a:lstStyle>
          <a:p>
            <a:r>
              <a:rPr lang="en-US" smtClean="0"/>
              <a:t>Click to edit Master subtitle style</a:t>
            </a: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304800" y="16764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495800" y="16764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sz="half" idx="10"/>
          </p:nvPr>
        </p:nvSpPr>
        <p:spPr/>
        <p:txBody>
          <a:bodyPr/>
          <a:lstStyle>
            <a:lvl1pPr>
              <a:defRPr/>
            </a:lvl1pPr>
          </a:lstStyle>
          <a:p>
            <a:fld id="{E3BBE198-EF71-4708-8BC0-F2E9B08A1719}" type="datetimeFigureOut">
              <a:rPr lang="en-US" smtClean="0"/>
              <a:pPr/>
              <a:t>8/31/2014</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31C2BA28-349E-45EC-A36F-3D00B8474EA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304800" y="16764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495800" y="16764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495800" y="40147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Rectangle 4"/>
          <p:cNvSpPr>
            <a:spLocks noGrp="1" noChangeArrowheads="1"/>
          </p:cNvSpPr>
          <p:nvPr>
            <p:ph type="dt" sz="half" idx="10"/>
          </p:nvPr>
        </p:nvSpPr>
        <p:spPr/>
        <p:txBody>
          <a:bodyPr/>
          <a:lstStyle>
            <a:lvl1pPr>
              <a:defRPr/>
            </a:lvl1pPr>
          </a:lstStyle>
          <a:p>
            <a:fld id="{E3BBE198-EF71-4708-8BC0-F2E9B08A1719}" type="datetimeFigureOut">
              <a:rPr lang="en-US" smtClean="0"/>
              <a:pPr/>
              <a:t>8/31/2014</a:t>
            </a:fld>
            <a:endParaRPr lang="en-US"/>
          </a:p>
        </p:txBody>
      </p:sp>
      <p:sp>
        <p:nvSpPr>
          <p:cNvPr id="7" name="Rectangle 5"/>
          <p:cNvSpPr>
            <a:spLocks noGrp="1" noChangeArrowheads="1"/>
          </p:cNvSpPr>
          <p:nvPr>
            <p:ph type="ftr" sz="quarter" idx="11"/>
          </p:nvPr>
        </p:nvSpPr>
        <p:spPr/>
        <p:txBody>
          <a:bodyPr/>
          <a:lstStyle>
            <a:lvl1pPr>
              <a:defRPr/>
            </a:lvl1pPr>
          </a:lstStyle>
          <a:p>
            <a:endParaRPr lang="en-US"/>
          </a:p>
        </p:txBody>
      </p:sp>
      <p:sp>
        <p:nvSpPr>
          <p:cNvPr id="8" name="Rectangle 6"/>
          <p:cNvSpPr>
            <a:spLocks noGrp="1" noChangeArrowheads="1"/>
          </p:cNvSpPr>
          <p:nvPr>
            <p:ph type="sldNum" sz="quarter" idx="12"/>
          </p:nvPr>
        </p:nvSpPr>
        <p:spPr/>
        <p:txBody>
          <a:bodyPr/>
          <a:lstStyle>
            <a:lvl1pPr>
              <a:defRPr/>
            </a:lvl1pPr>
          </a:lstStyle>
          <a:p>
            <a:fld id="{31C2BA28-349E-45EC-A36F-3D00B8474EA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55650" y="2708275"/>
            <a:ext cx="6913563" cy="893763"/>
          </a:xfrm>
          <a:effectLst>
            <a:outerShdw dist="17961" dir="2700000" algn="ctr" rotWithShape="0">
              <a:schemeClr val="bg2"/>
            </a:outerShdw>
          </a:effectLst>
        </p:spPr>
        <p:txBody>
          <a:bodyPr/>
          <a:lstStyle>
            <a:lvl1pPr>
              <a:defRPr sz="3200"/>
            </a:lvl1pPr>
          </a:lstStyle>
          <a:p>
            <a:r>
              <a:rPr lang="en-US" smtClean="0"/>
              <a:t>Click to edit Master title style</a:t>
            </a:r>
            <a:endParaRPr lang="ru-RU"/>
          </a:p>
        </p:txBody>
      </p:sp>
      <p:sp>
        <p:nvSpPr>
          <p:cNvPr id="5123" name="Rectangle 3"/>
          <p:cNvSpPr>
            <a:spLocks noGrp="1" noChangeArrowheads="1"/>
          </p:cNvSpPr>
          <p:nvPr>
            <p:ph type="subTitle" idx="1"/>
          </p:nvPr>
        </p:nvSpPr>
        <p:spPr>
          <a:xfrm>
            <a:off x="755650" y="3500438"/>
            <a:ext cx="6913563" cy="503237"/>
          </a:xfrm>
          <a:effectLst>
            <a:outerShdw dist="17961" dir="2700000" algn="ctr" rotWithShape="0">
              <a:schemeClr val="bg2"/>
            </a:outerShdw>
          </a:effectLst>
        </p:spPr>
        <p:txBody>
          <a:bodyPr/>
          <a:lstStyle>
            <a:lvl1pPr marL="0" indent="0">
              <a:buFontTx/>
              <a:buNone/>
              <a:defRPr sz="2400" b="1"/>
            </a:lvl1pPr>
          </a:lstStyle>
          <a:p>
            <a:r>
              <a:rPr lang="en-US" smtClean="0"/>
              <a:t>Click to edit Master subtitle style</a:t>
            </a:r>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908050"/>
            <a:ext cx="366712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87838" y="908050"/>
            <a:ext cx="3668712"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3BBE198-EF71-4708-8BC0-F2E9B08A1719}" type="datetimeFigureOut">
              <a:rPr lang="en-US" smtClean="0"/>
              <a:pPr/>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1C2BA28-349E-45EC-A36F-3D00B8474EAA}" type="slidenum">
              <a:rPr lang="en-US" smtClean="0"/>
              <a:pPr/>
              <a:t>‹#›</a:t>
            </a:fld>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4888" y="260350"/>
            <a:ext cx="1871662" cy="5327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8313" y="260350"/>
            <a:ext cx="5464175" cy="532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869162"/>
            <a:ext cx="7772400" cy="1106553"/>
          </a:xfrm>
        </p:spPr>
        <p:txBody>
          <a:bodyPr/>
          <a:lstStyle>
            <a:lvl1pPr>
              <a:defRPr>
                <a:solidFill>
                  <a:srgbClr val="2D7E08"/>
                </a:solidFill>
              </a:defRPr>
            </a:lvl1pPr>
          </a:lstStyle>
          <a:p>
            <a:r>
              <a:rPr lang="en-US" smtClean="0"/>
              <a:t>Click to edit Master title style</a:t>
            </a:r>
            <a:endParaRPr lang="fr-CA" dirty="0"/>
          </a:p>
        </p:txBody>
      </p:sp>
      <p:sp>
        <p:nvSpPr>
          <p:cNvPr id="3" name="Subtitle 2"/>
          <p:cNvSpPr>
            <a:spLocks noGrp="1"/>
          </p:cNvSpPr>
          <p:nvPr>
            <p:ph type="subTitle" idx="1"/>
          </p:nvPr>
        </p:nvSpPr>
        <p:spPr>
          <a:xfrm>
            <a:off x="1371600" y="5518513"/>
            <a:ext cx="6400800" cy="790939"/>
          </a:xfrm>
        </p:spPr>
        <p:txBody>
          <a:bodyPr/>
          <a:lstStyle>
            <a:lvl1pPr marL="0" indent="0" algn="ctr">
              <a:buNone/>
              <a:defRPr>
                <a:solidFill>
                  <a:srgbClr val="2D7E0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267744" y="274639"/>
            <a:ext cx="6419056" cy="1143000"/>
          </a:xfrm>
        </p:spPr>
        <p:txBody>
          <a:bodyPr/>
          <a:lstStyle/>
          <a:p>
            <a:r>
              <a:rPr lang="en-US" smtClean="0"/>
              <a:t>Click to edit Master title style</a:t>
            </a:r>
            <a:endParaRPr lang="fr-CA" dirty="0"/>
          </a:p>
        </p:txBody>
      </p:sp>
      <p:sp>
        <p:nvSpPr>
          <p:cNvPr id="8" name="Content Placeholder 2"/>
          <p:cNvSpPr>
            <a:spLocks noGrp="1"/>
          </p:cNvSpPr>
          <p:nvPr>
            <p:ph idx="1"/>
          </p:nvPr>
        </p:nvSpPr>
        <p:spPr>
          <a:xfrm>
            <a:off x="2267744" y="1600201"/>
            <a:ext cx="6419056" cy="4525963"/>
          </a:xfrm>
        </p:spPr>
        <p:txBody>
          <a:body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9"/>
            <a:ext cx="8229600" cy="1143000"/>
          </a:xfrm>
        </p:spPr>
        <p:txBody>
          <a:bodyPr/>
          <a:lstStyle/>
          <a:p>
            <a:r>
              <a:rPr lang="en-US" smtClean="0"/>
              <a:t>Click to edit Master title style</a:t>
            </a:r>
            <a:endParaRPr lang="fr-CA" dirty="0"/>
          </a:p>
        </p:txBody>
      </p:sp>
      <p:sp>
        <p:nvSpPr>
          <p:cNvPr id="8" name="Content Placeholder 2"/>
          <p:cNvSpPr>
            <a:spLocks noGrp="1"/>
          </p:cNvSpPr>
          <p:nvPr>
            <p:ph idx="4294967295"/>
          </p:nvPr>
        </p:nvSpPr>
        <p:spPr>
          <a:xfrm>
            <a:off x="457200" y="2372884"/>
            <a:ext cx="8229600" cy="4224469"/>
          </a:xfrm>
        </p:spPr>
        <p:txBody>
          <a:body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57200" y="548681"/>
            <a:ext cx="8229600" cy="1152129"/>
          </a:xfrm>
        </p:spPr>
        <p:txBody>
          <a:bodyPr>
            <a:normAutofit/>
          </a:bodyPr>
          <a:lstStyle/>
          <a:p>
            <a:r>
              <a:rPr lang="en-US" smtClean="0"/>
              <a:t>Click to edit Master title style</a:t>
            </a:r>
            <a:endParaRPr lang="fr-CA" dirty="0"/>
          </a:p>
        </p:txBody>
      </p:sp>
      <p:sp>
        <p:nvSpPr>
          <p:cNvPr id="9" name="Content Placeholder 2"/>
          <p:cNvSpPr>
            <a:spLocks noGrp="1"/>
          </p:cNvSpPr>
          <p:nvPr>
            <p:ph idx="4294967295"/>
          </p:nvPr>
        </p:nvSpPr>
        <p:spPr>
          <a:xfrm>
            <a:off x="457200" y="1796819"/>
            <a:ext cx="8229600" cy="4512503"/>
          </a:xfrm>
        </p:spPr>
        <p:txBody>
          <a:body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125" y="692150"/>
            <a:ext cx="4349750"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692150"/>
            <a:ext cx="4351338"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E3BBE198-EF71-4708-8BC0-F2E9B08A1719}" type="datetimeFigureOut">
              <a:rPr lang="en-US" smtClean="0"/>
              <a:pPr/>
              <a:t>8/31/2014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1C2BA28-349E-45EC-A36F-3D00B8474EAA}" type="slidenum">
              <a:rPr lang="en-US" smtClean="0"/>
              <a:pPr/>
              <a:t>‹#›</a:t>
            </a:fld>
            <a:endParaRPr lang="en-US"/>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E3BBE198-EF71-4708-8BC0-F2E9B08A1719}" type="datetimeFigureOut">
              <a:rPr lang="en-US" smtClean="0"/>
              <a:pPr/>
              <a:t>8/31/2014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31C2BA28-349E-45EC-A36F-3D00B8474EAA}" type="slidenum">
              <a:rPr lang="en-US" smtClean="0"/>
              <a:pPr/>
              <a:t>‹#›</a:t>
            </a:fld>
            <a:endParaRPr lang="en-US"/>
          </a:p>
        </p:txBody>
      </p:sp>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022390-AD8F-4744-B523-CA1FBC69A40D}" type="slidenum">
              <a:rPr lang="en-US"/>
              <a:pPr>
                <a:defRPr/>
              </a:pPr>
              <a:t>‹#›</a:t>
            </a:fld>
            <a:endParaRPr lang="en-US"/>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81BF30-80E0-4549-BAB3-C006AACB3078}" type="slidenum">
              <a:rPr lang="en-US"/>
              <a:pPr>
                <a:defRPr/>
              </a:pPr>
              <a:t>‹#›</a:t>
            </a:fld>
            <a:endParaRPr lang="en-US"/>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64CC05-D76B-49B4-87FD-AED61DBF7707}" type="slidenum">
              <a:rPr lang="en-US"/>
              <a:pPr>
                <a:defRPr/>
              </a:pPr>
              <a:t>‹#›</a:t>
            </a:fld>
            <a:endParaRPr lang="en-US"/>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908050"/>
            <a:ext cx="3811587"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8050"/>
            <a:ext cx="3811588"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7B1C1D-7418-4BDF-98BE-0BBB3BEA42DA}" type="slidenum">
              <a:rPr lang="en-US"/>
              <a:pPr>
                <a:defRPr/>
              </a:pPr>
              <a:t>‹#›</a:t>
            </a:fld>
            <a:endParaRPr lang="en-US"/>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8A2F75-DC26-447D-8666-93E95688782B}" type="slidenum">
              <a:rPr lang="en-US"/>
              <a:pPr>
                <a:defRPr/>
              </a:pPr>
              <a:t>‹#›</a:t>
            </a:fld>
            <a:endParaRPr lang="en-US"/>
          </a:p>
        </p:txBody>
      </p:sp>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65433A-A252-490E-98B5-3F288EB917DD}" type="slidenum">
              <a:rPr lang="en-US"/>
              <a:pPr>
                <a:defRPr/>
              </a:pPr>
              <a:t>‹#›</a:t>
            </a:fld>
            <a:endParaRPr lang="en-US"/>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882F18-205E-4BC5-8F23-FFD4980FB1C6}" type="slidenum">
              <a:rPr lang="en-US"/>
              <a:pPr>
                <a:defRPr/>
              </a:pPr>
              <a:t>‹#›</a:t>
            </a:fld>
            <a:endParaRPr lang="en-US"/>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271D21-76C7-4EC0-AEE5-BB6DF06512DF}" type="slidenum">
              <a:rPr lang="en-US"/>
              <a:pPr>
                <a:defRPr/>
              </a:pPr>
              <a:t>‹#›</a:t>
            </a:fld>
            <a:endParaRPr lang="en-US"/>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1C4295-9B1F-44E0-8507-5DDA6B06D899}" type="slidenum">
              <a:rPr lang="en-US"/>
              <a:pPr>
                <a:defRPr/>
              </a:pPr>
              <a:t>‹#›</a:t>
            </a:fld>
            <a:endParaRPr lang="en-US"/>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8736C3-C6BA-4FD3-9E37-BA69EDB1CBFC}" type="slidenum">
              <a:rPr lang="en-US"/>
              <a:pPr>
                <a:defRPr/>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E3BBE198-EF71-4708-8BC0-F2E9B08A1719}" type="datetimeFigureOut">
              <a:rPr lang="en-US" smtClean="0"/>
              <a:pPr/>
              <a:t>8/31/2014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31C2BA28-349E-45EC-A36F-3D00B8474EAA}" type="slidenum">
              <a:rPr lang="en-US" smtClean="0"/>
              <a:pPr/>
              <a:t>‹#›</a:t>
            </a:fld>
            <a:endParaRPr lang="en-US"/>
          </a:p>
        </p:txBody>
      </p:sp>
    </p:spTree>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3875" y="176213"/>
            <a:ext cx="2062163" cy="6132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76213"/>
            <a:ext cx="6037262" cy="6132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E977CF-A34E-4438-9F41-B8B956C962AF}" type="slidenum">
              <a:rPr lang="en-US"/>
              <a:pPr>
                <a:defRPr/>
              </a:pPr>
              <a:t>‹#›</a:t>
            </a:fld>
            <a:endParaRPr lang="en-US"/>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DDD37F-71E8-4334-AF55-3D1C746BD2AC}" type="slidenum">
              <a:rPr lang="en-US"/>
              <a:pPr>
                <a:defRPr/>
              </a:pPr>
              <a:t>‹#›</a:t>
            </a:fld>
            <a:endParaRPr lang="en-US"/>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211607-9CD7-4148-97FD-86EF37F05A17}" type="slidenum">
              <a:rPr lang="en-US"/>
              <a:pPr>
                <a:defRPr/>
              </a:pPr>
              <a:t>‹#›</a:t>
            </a:fld>
            <a:endParaRPr lang="en-US"/>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E3858C-06D7-4C0D-B333-6CF28F6A142D}" type="slidenum">
              <a:rPr lang="en-US"/>
              <a:pPr>
                <a:defRPr/>
              </a:pPr>
              <a:t>‹#›</a:t>
            </a:fld>
            <a:endParaRPr lang="en-US"/>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908050"/>
            <a:ext cx="3811587"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8050"/>
            <a:ext cx="3811588"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861EF8-D09E-4DDC-9749-7052E68C7950}" type="slidenum">
              <a:rPr lang="en-US"/>
              <a:pPr>
                <a:defRPr/>
              </a:pPr>
              <a:t>‹#›</a:t>
            </a:fld>
            <a:endParaRPr lang="en-US"/>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124C495-3190-4411-9CFC-510468ABC3FF}" type="slidenum">
              <a:rPr lang="en-US"/>
              <a:pPr>
                <a:defRPr/>
              </a:pPr>
              <a:t>‹#›</a:t>
            </a:fld>
            <a:endParaRPr lang="en-US"/>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F0E3A6F-8597-46FD-B577-C21423AEE4C4}" type="slidenum">
              <a:rPr lang="en-US"/>
              <a:pPr>
                <a:defRPr/>
              </a:pPr>
              <a:t>‹#›</a:t>
            </a:fld>
            <a:endParaRPr lang="en-US"/>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ECB50AA-2144-4555-8D26-77D27724B9AF}" type="slidenum">
              <a:rPr lang="en-US"/>
              <a:pPr>
                <a:defRPr/>
              </a:pPr>
              <a:t>‹#›</a:t>
            </a:fld>
            <a:endParaRPr lang="en-US"/>
          </a:p>
        </p:txBody>
      </p:sp>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1FC76D-C1D2-438E-974E-92C36E1AC7C3}" type="slidenum">
              <a:rPr lang="en-US"/>
              <a:pPr>
                <a:defRPr/>
              </a:pPr>
              <a:t>‹#›</a:t>
            </a:fld>
            <a:endParaRPr lang="en-US"/>
          </a:p>
        </p:txBody>
      </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8E5A58-8EA8-401B-98BC-6852E9C7E5A9}" type="slidenum">
              <a:rPr lang="en-US"/>
              <a:pPr>
                <a:defRPr/>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3BBE198-EF71-4708-8BC0-F2E9B08A1719}" type="datetimeFigureOut">
              <a:rPr lang="en-US" smtClean="0"/>
              <a:pPr/>
              <a:t>8/31/2014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31C2BA28-349E-45EC-A36F-3D00B8474EAA}" type="slidenum">
              <a:rPr lang="en-US" smtClean="0"/>
              <a:pPr/>
              <a:t>‹#›</a:t>
            </a:fld>
            <a:endParaRPr lang="en-US"/>
          </a:p>
        </p:txBody>
      </p:sp>
    </p:spTree>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5FBD24-3416-4B81-A151-472AE6830840}" type="slidenum">
              <a:rPr lang="en-US"/>
              <a:pPr>
                <a:defRPr/>
              </a:pPr>
              <a:t>‹#›</a:t>
            </a:fld>
            <a:endParaRPr lang="en-US"/>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3875" y="176213"/>
            <a:ext cx="2062163" cy="6132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76213"/>
            <a:ext cx="6037262" cy="6132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3B6A9-96E5-49FD-8F52-0900BE9B8B4E}" type="slidenum">
              <a:rPr lang="en-US"/>
              <a:pPr>
                <a:defRPr/>
              </a:pPr>
              <a:t>‹#›</a:t>
            </a:fld>
            <a:endParaRPr lang="en-US"/>
          </a:p>
        </p:txBody>
      </p:sp>
    </p:spTree>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3BBE198-EF71-4708-8BC0-F2E9B08A1719}" type="datetimeFigureOut">
              <a:rPr lang="en-US" smtClean="0"/>
              <a:pPr/>
              <a:t>8/31/2014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1C2BA28-349E-45EC-A36F-3D00B8474EAA}" type="slidenum">
              <a:rPr lang="en-US" smtClean="0"/>
              <a:pPr/>
              <a:t>‹#›</a:t>
            </a:fld>
            <a:endParaRPr lang="en-US"/>
          </a:p>
        </p:txBody>
      </p:sp>
    </p:spTree>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19381486-A721-49BE-8145-88B6912A44B8}" type="datetimeFigureOut">
              <a:rPr lang="en-US"/>
              <a:pPr>
                <a:defRPr/>
              </a:pPr>
              <a:t>8/31/2014</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758B3D22-BBF3-4457-B30C-6975588A3654}"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9A55B6D4-37A7-4A3F-90A4-4C7C47A8600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7E576388-C419-45BD-8210-B0311C8D93C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0E22177-EC61-4127-B3A9-99C12AB16FB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B27091B8-3340-4653-A3BA-1BB1CDB0A9D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C606CC57-86F4-4543-8941-6F300416A3C0}" type="slidenum">
              <a:rPr lang="en-US"/>
              <a:pPr>
                <a:defRPr/>
              </a:pPr>
              <a:t>‹#›</a:t>
            </a:fld>
            <a:endParaRPr lang="en-US"/>
          </a:p>
        </p:txBody>
      </p:sp>
    </p:spTree>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29B1D239-7CF2-4121-B488-29A1BB05C30E}"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3BBE198-EF71-4708-8BC0-F2E9B08A1719}" type="datetimeFigureOut">
              <a:rPr lang="en-US" smtClean="0"/>
              <a:pPr/>
              <a:t>8/31/2014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1C2BA28-349E-45EC-A36F-3D00B8474EAA}" type="slidenum">
              <a:rPr lang="en-US" smtClean="0"/>
              <a:pPr/>
              <a:t>‹#›</a:t>
            </a:fld>
            <a:endParaRPr lang="en-US"/>
          </a:p>
        </p:txBody>
      </p:sp>
    </p:spTree>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75086817-5FC2-4E45-82AD-C0392085E8D0}"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E286D349-BDB1-45CF-AB92-35185C1FB496}"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A39347-0A20-4DBE-AC9D-48A6BBDFB94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D238F051-2DC8-4A61-8C5C-AE342DB8BDEE}"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3BBE198-EF71-4708-8BC0-F2E9B08A1719}" type="datetimeFigureOut">
              <a:rPr lang="en-US" smtClean="0"/>
              <a:pPr/>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1C2BA28-349E-45EC-A36F-3D00B8474EAA}" type="slidenum">
              <a:rPr lang="en-US" smtClean="0"/>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3.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hyperlink" Target="http://www.m62.net/" TargetMode="External"/><Relationship Id="rId18" Type="http://schemas.openxmlformats.org/officeDocument/2006/relationships/image" Target="../media/image10.png"/><Relationship Id="rId3" Type="http://schemas.openxmlformats.org/officeDocument/2006/relationships/slideLayout" Target="../slideLayouts/slideLayout31.xml"/><Relationship Id="rId21" Type="http://schemas.openxmlformats.org/officeDocument/2006/relationships/image" Target="../media/image12.png"/><Relationship Id="rId7" Type="http://schemas.openxmlformats.org/officeDocument/2006/relationships/slideLayout" Target="../slideLayouts/slideLayout35.xml"/><Relationship Id="rId12" Type="http://schemas.openxmlformats.org/officeDocument/2006/relationships/theme" Target="../theme/theme4.xml"/><Relationship Id="rId17" Type="http://schemas.openxmlformats.org/officeDocument/2006/relationships/hyperlink" Target="http://www.m62.net/powerpoint-slides/" TargetMode="External"/><Relationship Id="rId2" Type="http://schemas.openxmlformats.org/officeDocument/2006/relationships/slideLayout" Target="../slideLayouts/slideLayout30.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hyperlink" Target="http://www.m62.net/presentation-theory/bullet-points-dont-work/beyond-bullet-points/" TargetMode="External"/><Relationship Id="rId10" Type="http://schemas.openxmlformats.org/officeDocument/2006/relationships/slideLayout" Target="../slideLayouts/slideLayout38.xml"/><Relationship Id="rId19" Type="http://schemas.openxmlformats.org/officeDocument/2006/relationships/hyperlink" Target="http://www.m62.net/powerpoint-training/" TargetMode="Externa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3.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5.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3.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hyperlink" Target="http://www.m62.net/" TargetMode="External"/><Relationship Id="rId18" Type="http://schemas.openxmlformats.org/officeDocument/2006/relationships/image" Target="../media/image10.png"/><Relationship Id="rId3" Type="http://schemas.openxmlformats.org/officeDocument/2006/relationships/slideLayout" Target="../slideLayouts/slideLayout64.xml"/><Relationship Id="rId21" Type="http://schemas.openxmlformats.org/officeDocument/2006/relationships/image" Target="../media/image12.png"/><Relationship Id="rId7" Type="http://schemas.openxmlformats.org/officeDocument/2006/relationships/slideLayout" Target="../slideLayouts/slideLayout68.xml"/><Relationship Id="rId12" Type="http://schemas.openxmlformats.org/officeDocument/2006/relationships/theme" Target="../theme/theme7.xml"/><Relationship Id="rId17" Type="http://schemas.openxmlformats.org/officeDocument/2006/relationships/hyperlink" Target="http://www.m62.net/powerpoint-slides/" TargetMode="External"/><Relationship Id="rId2" Type="http://schemas.openxmlformats.org/officeDocument/2006/relationships/slideLayout" Target="../slideLayouts/slideLayout63.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hyperlink" Target="http://www.m62.net/presentation-theory/bullet-points-dont-work/beyond-bullet-points/" TargetMode="External"/><Relationship Id="rId10" Type="http://schemas.openxmlformats.org/officeDocument/2006/relationships/slideLayout" Target="../slideLayouts/slideLayout71.xml"/><Relationship Id="rId19" Type="http://schemas.openxmlformats.org/officeDocument/2006/relationships/hyperlink" Target="http://www.m62.net/powerpoint-training/" TargetMode="Externa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2" descr="bg for pot 1"/>
          <p:cNvPicPr>
            <a:picLocks noChangeAspect="1" noChangeArrowheads="1"/>
          </p:cNvPicPr>
          <p:nvPr/>
        </p:nvPicPr>
        <p:blipFill>
          <a:blip r:embed="rId15"/>
          <a:srcRect/>
          <a:stretch>
            <a:fillRect/>
          </a:stretch>
        </p:blipFill>
        <p:spPr bwMode="auto">
          <a:xfrm>
            <a:off x="0" y="0"/>
            <a:ext cx="9144000" cy="6858000"/>
          </a:xfrm>
          <a:prstGeom prst="rect">
            <a:avLst/>
          </a:prstGeom>
          <a:noFill/>
          <a:ln w="9525">
            <a:noFill/>
            <a:miter lim="800000"/>
            <a:headEnd/>
            <a:tailEnd/>
          </a:ln>
        </p:spPr>
      </p:pic>
      <p:sp>
        <p:nvSpPr>
          <p:cNvPr id="200707" name="Rectangle 3"/>
          <p:cNvSpPr>
            <a:spLocks noGrp="1" noChangeArrowheads="1"/>
          </p:cNvSpPr>
          <p:nvPr>
            <p:ph type="body" idx="1"/>
          </p:nvPr>
        </p:nvSpPr>
        <p:spPr bwMode="auto">
          <a:xfrm>
            <a:off x="111125" y="692150"/>
            <a:ext cx="8853488" cy="5616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200708" name="Rectangle 4"/>
          <p:cNvSpPr>
            <a:spLocks noGrp="1" noChangeArrowheads="1"/>
          </p:cNvSpPr>
          <p:nvPr>
            <p:ph type="dt" sz="half" idx="2"/>
          </p:nvPr>
        </p:nvSpPr>
        <p:spPr bwMode="auto">
          <a:xfrm>
            <a:off x="1187450" y="6597650"/>
            <a:ext cx="658813" cy="196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spcBef>
                <a:spcPct val="0"/>
              </a:spcBef>
              <a:defRPr sz="800">
                <a:solidFill>
                  <a:schemeClr val="accent1"/>
                </a:solidFill>
              </a:defRPr>
            </a:lvl1pPr>
          </a:lstStyle>
          <a:p>
            <a:fld id="{E3BBE198-EF71-4708-8BC0-F2E9B08A1719}" type="datetimeFigureOut">
              <a:rPr lang="en-US" smtClean="0"/>
              <a:pPr/>
              <a:t>8/31/2014</a:t>
            </a:fld>
            <a:endParaRPr lang="en-US"/>
          </a:p>
        </p:txBody>
      </p:sp>
      <p:sp>
        <p:nvSpPr>
          <p:cNvPr id="200709" name="Rectangle 5"/>
          <p:cNvSpPr>
            <a:spLocks noGrp="1" noChangeArrowheads="1"/>
          </p:cNvSpPr>
          <p:nvPr>
            <p:ph type="ftr" sz="quarter" idx="3"/>
          </p:nvPr>
        </p:nvSpPr>
        <p:spPr bwMode="auto">
          <a:xfrm>
            <a:off x="1906588" y="6597650"/>
            <a:ext cx="6337300" cy="196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spcBef>
                <a:spcPct val="0"/>
              </a:spcBef>
              <a:defRPr sz="800">
                <a:solidFill>
                  <a:schemeClr val="accent1"/>
                </a:solidFill>
              </a:defRPr>
            </a:lvl1pPr>
          </a:lstStyle>
          <a:p>
            <a:endParaRPr lang="en-US"/>
          </a:p>
        </p:txBody>
      </p:sp>
      <p:sp>
        <p:nvSpPr>
          <p:cNvPr id="200710" name="Rectangle 6"/>
          <p:cNvSpPr>
            <a:spLocks noGrp="1" noChangeArrowheads="1"/>
          </p:cNvSpPr>
          <p:nvPr>
            <p:ph type="sldNum" sz="quarter" idx="4"/>
          </p:nvPr>
        </p:nvSpPr>
        <p:spPr bwMode="auto">
          <a:xfrm>
            <a:off x="8305800" y="6597650"/>
            <a:ext cx="658813" cy="196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spcBef>
                <a:spcPct val="0"/>
              </a:spcBef>
              <a:defRPr sz="800">
                <a:solidFill>
                  <a:schemeClr val="accent1"/>
                </a:solidFill>
              </a:defRPr>
            </a:lvl1pPr>
          </a:lstStyle>
          <a:p>
            <a:fld id="{31C2BA28-349E-45EC-A36F-3D00B8474EAA}" type="slidenum">
              <a:rPr lang="en-US" smtClean="0"/>
              <a:pPr/>
              <a:t>‹#›</a:t>
            </a:fld>
            <a:endParaRPr lang="en-US"/>
          </a:p>
        </p:txBody>
      </p:sp>
      <p:sp>
        <p:nvSpPr>
          <p:cNvPr id="200711" name="Rectangle 7"/>
          <p:cNvSpPr>
            <a:spLocks noGrp="1" noChangeArrowheads="1"/>
          </p:cNvSpPr>
          <p:nvPr>
            <p:ph type="title"/>
          </p:nvPr>
        </p:nvSpPr>
        <p:spPr bwMode="auto">
          <a:xfrm>
            <a:off x="111125" y="69850"/>
            <a:ext cx="6624638" cy="51752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0711"/>
                                        </p:tgtEl>
                                        <p:attrNameLst>
                                          <p:attrName>style.visibility</p:attrName>
                                        </p:attrNameLst>
                                      </p:cBhvr>
                                      <p:to>
                                        <p:strVal val="visible"/>
                                      </p:to>
                                    </p:set>
                                    <p:animEffect transition="in" filter="wipe(right)">
                                      <p:cBhvr>
                                        <p:cTn id="7" dur="500"/>
                                        <p:tgtEl>
                                          <p:spTgt spid="2007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0707">
                                            <p:txEl>
                                              <p:pRg st="0" end="0"/>
                                            </p:txEl>
                                          </p:spTgt>
                                        </p:tgtEl>
                                        <p:attrNameLst>
                                          <p:attrName>style.visibility</p:attrName>
                                        </p:attrNameLst>
                                      </p:cBhvr>
                                      <p:to>
                                        <p:strVal val="visible"/>
                                      </p:to>
                                    </p:set>
                                    <p:animEffect transition="in" filter="wipe(left)">
                                      <p:cBhvr>
                                        <p:cTn id="11" dur="500"/>
                                        <p:tgtEl>
                                          <p:spTgt spid="2007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tmplLst>
          <p:tmpl lvl="1">
            <p:tnLst>
              <p:par>
                <p:cTn presetID="22" presetClass="entr" presetSubtype="8" fill="hold" nodeType="after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500"/>
                        <p:tgtEl>
                          <p:spTgt spid="200707"/>
                        </p:tgtEl>
                      </p:cBhvr>
                    </p:animEffect>
                  </p:childTnLst>
                </p:cTn>
              </p:par>
            </p:tnLst>
          </p:tmpl>
        </p:tmplLst>
      </p:bldP>
      <p:bldP spid="200711" grpId="0"/>
    </p:bldLst>
  </p:timing>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Narrow" pitchFamily="34" charset="0"/>
        </a:defRPr>
      </a:lvl2pPr>
      <a:lvl3pPr algn="l" rtl="0" eaLnBrk="1" fontAlgn="base" hangingPunct="1">
        <a:spcBef>
          <a:spcPct val="0"/>
        </a:spcBef>
        <a:spcAft>
          <a:spcPct val="0"/>
        </a:spcAft>
        <a:defRPr sz="2400">
          <a:solidFill>
            <a:schemeClr val="bg1"/>
          </a:solidFill>
          <a:latin typeface="Arial Narrow" pitchFamily="34" charset="0"/>
        </a:defRPr>
      </a:lvl3pPr>
      <a:lvl4pPr algn="l" rtl="0" eaLnBrk="1" fontAlgn="base" hangingPunct="1">
        <a:spcBef>
          <a:spcPct val="0"/>
        </a:spcBef>
        <a:spcAft>
          <a:spcPct val="0"/>
        </a:spcAft>
        <a:defRPr sz="2400">
          <a:solidFill>
            <a:schemeClr val="bg1"/>
          </a:solidFill>
          <a:latin typeface="Arial Narrow" pitchFamily="34" charset="0"/>
        </a:defRPr>
      </a:lvl4pPr>
      <a:lvl5pPr algn="l" rtl="0" eaLnBrk="1" fontAlgn="base" hangingPunct="1">
        <a:spcBef>
          <a:spcPct val="0"/>
        </a:spcBef>
        <a:spcAft>
          <a:spcPct val="0"/>
        </a:spcAft>
        <a:defRPr sz="2400">
          <a:solidFill>
            <a:schemeClr val="bg1"/>
          </a:solidFill>
          <a:latin typeface="Arial Narrow" pitchFamily="34" charset="0"/>
        </a:defRPr>
      </a:lvl5pPr>
      <a:lvl6pPr marL="457200" algn="l" rtl="0" eaLnBrk="1" fontAlgn="base" hangingPunct="1">
        <a:spcBef>
          <a:spcPct val="0"/>
        </a:spcBef>
        <a:spcAft>
          <a:spcPct val="0"/>
        </a:spcAft>
        <a:defRPr sz="2400">
          <a:solidFill>
            <a:schemeClr val="bg1"/>
          </a:solidFill>
          <a:latin typeface="Arial Narrow" pitchFamily="34" charset="0"/>
        </a:defRPr>
      </a:lvl6pPr>
      <a:lvl7pPr marL="914400" algn="l" rtl="0" eaLnBrk="1" fontAlgn="base" hangingPunct="1">
        <a:spcBef>
          <a:spcPct val="0"/>
        </a:spcBef>
        <a:spcAft>
          <a:spcPct val="0"/>
        </a:spcAft>
        <a:defRPr sz="2400">
          <a:solidFill>
            <a:schemeClr val="bg1"/>
          </a:solidFill>
          <a:latin typeface="Arial Narrow" pitchFamily="34" charset="0"/>
        </a:defRPr>
      </a:lvl7pPr>
      <a:lvl8pPr marL="1371600" algn="l" rtl="0" eaLnBrk="1" fontAlgn="base" hangingPunct="1">
        <a:spcBef>
          <a:spcPct val="0"/>
        </a:spcBef>
        <a:spcAft>
          <a:spcPct val="0"/>
        </a:spcAft>
        <a:defRPr sz="2400">
          <a:solidFill>
            <a:schemeClr val="bg1"/>
          </a:solidFill>
          <a:latin typeface="Arial Narrow" pitchFamily="34" charset="0"/>
        </a:defRPr>
      </a:lvl8pPr>
      <a:lvl9pPr marL="1828800" algn="l" rtl="0" eaLnBrk="1" fontAlgn="base" hangingPunct="1">
        <a:spcBef>
          <a:spcPct val="0"/>
        </a:spcBef>
        <a:spcAft>
          <a:spcPct val="0"/>
        </a:spcAft>
        <a:defRPr sz="24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2400">
          <a:solidFill>
            <a:schemeClr val="accent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69850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Rectangle 3"/>
          <p:cNvSpPr>
            <a:spLocks noGrp="1" noChangeArrowheads="1"/>
          </p:cNvSpPr>
          <p:nvPr>
            <p:ph type="body" idx="1"/>
          </p:nvPr>
        </p:nvSpPr>
        <p:spPr bwMode="auto">
          <a:xfrm>
            <a:off x="468313" y="908050"/>
            <a:ext cx="7488237"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itchFamily="34" charset="0"/>
        </a:defRPr>
      </a:lvl2pPr>
      <a:lvl3pPr algn="l" rtl="0" eaLnBrk="1" fontAlgn="base" hangingPunct="1">
        <a:spcBef>
          <a:spcPct val="0"/>
        </a:spcBef>
        <a:spcAft>
          <a:spcPct val="0"/>
        </a:spcAft>
        <a:defRPr sz="3600" b="1">
          <a:solidFill>
            <a:schemeClr val="tx2"/>
          </a:solidFill>
          <a:latin typeface="Arial" pitchFamily="34" charset="0"/>
        </a:defRPr>
      </a:lvl3pPr>
      <a:lvl4pPr algn="l" rtl="0" eaLnBrk="1" fontAlgn="base" hangingPunct="1">
        <a:spcBef>
          <a:spcPct val="0"/>
        </a:spcBef>
        <a:spcAft>
          <a:spcPct val="0"/>
        </a:spcAft>
        <a:defRPr sz="3600" b="1">
          <a:solidFill>
            <a:schemeClr val="tx2"/>
          </a:solidFill>
          <a:latin typeface="Arial" pitchFamily="34" charset="0"/>
        </a:defRPr>
      </a:lvl4pPr>
      <a:lvl5pPr algn="l" rtl="0" eaLnBrk="1" fontAlgn="base" hangingPunct="1">
        <a:spcBef>
          <a:spcPct val="0"/>
        </a:spcBef>
        <a:spcAft>
          <a:spcPct val="0"/>
        </a:spcAft>
        <a:defRPr sz="3600" b="1">
          <a:solidFill>
            <a:schemeClr val="tx2"/>
          </a:solidFill>
          <a:latin typeface="Arial" pitchFamily="34" charset="0"/>
        </a:defRPr>
      </a:lvl5pPr>
      <a:lvl6pPr marL="457200" algn="l" rtl="0" eaLnBrk="1" fontAlgn="base" hangingPunct="1">
        <a:spcBef>
          <a:spcPct val="0"/>
        </a:spcBef>
        <a:spcAft>
          <a:spcPct val="0"/>
        </a:spcAft>
        <a:defRPr sz="3600" b="1">
          <a:solidFill>
            <a:schemeClr val="tx2"/>
          </a:solidFill>
          <a:latin typeface="Arial" pitchFamily="34" charset="0"/>
        </a:defRPr>
      </a:lvl6pPr>
      <a:lvl7pPr marL="914400" algn="l" rtl="0" eaLnBrk="1" fontAlgn="base" hangingPunct="1">
        <a:spcBef>
          <a:spcPct val="0"/>
        </a:spcBef>
        <a:spcAft>
          <a:spcPct val="0"/>
        </a:spcAft>
        <a:defRPr sz="3600" b="1">
          <a:solidFill>
            <a:schemeClr val="tx2"/>
          </a:solidFill>
          <a:latin typeface="Arial" pitchFamily="34" charset="0"/>
        </a:defRPr>
      </a:lvl7pPr>
      <a:lvl8pPr marL="1371600" algn="l" rtl="0" eaLnBrk="1" fontAlgn="base" hangingPunct="1">
        <a:spcBef>
          <a:spcPct val="0"/>
        </a:spcBef>
        <a:spcAft>
          <a:spcPct val="0"/>
        </a:spcAft>
        <a:defRPr sz="3600" b="1">
          <a:solidFill>
            <a:schemeClr val="tx2"/>
          </a:solidFill>
          <a:latin typeface="Arial" pitchFamily="34" charset="0"/>
        </a:defRPr>
      </a:lvl8pPr>
      <a:lvl9pPr marL="1828800" algn="l" rtl="0" eaLnBrk="1" fontAlgn="base" hangingPunct="1">
        <a:spcBef>
          <a:spcPct val="0"/>
        </a:spcBef>
        <a:spcAft>
          <a:spcPct val="0"/>
        </a:spcAft>
        <a:defRPr sz="3600" b="1">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r-CA"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D7E08"/>
                </a:solidFill>
              </a:defRPr>
            </a:lvl1pPr>
          </a:lstStyle>
          <a:p>
            <a:pPr>
              <a:defRPr/>
            </a:pPr>
            <a:fld id="{A75BA969-C667-42EB-B26E-46CFB03FF61E}" type="datetimeFigureOut">
              <a:rPr lang="fr-CA"/>
              <a:pPr>
                <a:defRPr/>
              </a:pPr>
              <a:t>2014-08-31</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2D7E08"/>
                </a:solidFill>
              </a:defRPr>
            </a:lvl1pPr>
          </a:lstStyle>
          <a:p>
            <a:pPr>
              <a:defRPr/>
            </a:pPr>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7E08"/>
                </a:solidFill>
              </a:defRPr>
            </a:lvl1pPr>
          </a:lstStyle>
          <a:p>
            <a:pPr>
              <a:defRPr/>
            </a:pPr>
            <a:fld id="{CD0C5A16-38CB-4470-99CA-5E957708D0DD}"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ctr" rtl="0" eaLnBrk="1" fontAlgn="base" hangingPunct="1">
        <a:spcBef>
          <a:spcPct val="0"/>
        </a:spcBef>
        <a:spcAft>
          <a:spcPct val="0"/>
        </a:spcAft>
        <a:defRPr sz="4400" kern="1200">
          <a:solidFill>
            <a:srgbClr val="2D7E08"/>
          </a:solidFill>
          <a:latin typeface="+mj-lt"/>
          <a:ea typeface="+mj-ea"/>
          <a:cs typeface="+mj-cs"/>
        </a:defRPr>
      </a:lvl1pPr>
      <a:lvl2pPr algn="ctr" rtl="0" eaLnBrk="1" fontAlgn="base" hangingPunct="1">
        <a:spcBef>
          <a:spcPct val="0"/>
        </a:spcBef>
        <a:spcAft>
          <a:spcPct val="0"/>
        </a:spcAft>
        <a:defRPr sz="4400">
          <a:solidFill>
            <a:srgbClr val="2D7E08"/>
          </a:solidFill>
          <a:latin typeface="Calibri" pitchFamily="34" charset="0"/>
        </a:defRPr>
      </a:lvl2pPr>
      <a:lvl3pPr algn="ctr" rtl="0" eaLnBrk="1" fontAlgn="base" hangingPunct="1">
        <a:spcBef>
          <a:spcPct val="0"/>
        </a:spcBef>
        <a:spcAft>
          <a:spcPct val="0"/>
        </a:spcAft>
        <a:defRPr sz="4400">
          <a:solidFill>
            <a:srgbClr val="2D7E08"/>
          </a:solidFill>
          <a:latin typeface="Calibri" pitchFamily="34" charset="0"/>
        </a:defRPr>
      </a:lvl3pPr>
      <a:lvl4pPr algn="ctr" rtl="0" eaLnBrk="1" fontAlgn="base" hangingPunct="1">
        <a:spcBef>
          <a:spcPct val="0"/>
        </a:spcBef>
        <a:spcAft>
          <a:spcPct val="0"/>
        </a:spcAft>
        <a:defRPr sz="4400">
          <a:solidFill>
            <a:srgbClr val="2D7E08"/>
          </a:solidFill>
          <a:latin typeface="Calibri" pitchFamily="34" charset="0"/>
        </a:defRPr>
      </a:lvl4pPr>
      <a:lvl5pPr algn="ctr" rtl="0" eaLnBrk="1" fontAlgn="base" hangingPunct="1">
        <a:spcBef>
          <a:spcPct val="0"/>
        </a:spcBef>
        <a:spcAft>
          <a:spcPct val="0"/>
        </a:spcAft>
        <a:defRPr sz="4400">
          <a:solidFill>
            <a:srgbClr val="2D7E08"/>
          </a:solidFill>
          <a:latin typeface="Calibri" pitchFamily="34" charset="0"/>
        </a:defRPr>
      </a:lvl5pPr>
      <a:lvl6pPr marL="457200" algn="ctr" rtl="0" eaLnBrk="1" fontAlgn="base" hangingPunct="1">
        <a:spcBef>
          <a:spcPct val="0"/>
        </a:spcBef>
        <a:spcAft>
          <a:spcPct val="0"/>
        </a:spcAft>
        <a:defRPr sz="4400">
          <a:solidFill>
            <a:srgbClr val="2D7E08"/>
          </a:solidFill>
          <a:latin typeface="Calibri" pitchFamily="34" charset="0"/>
        </a:defRPr>
      </a:lvl6pPr>
      <a:lvl7pPr marL="914400" algn="ctr" rtl="0" eaLnBrk="1" fontAlgn="base" hangingPunct="1">
        <a:spcBef>
          <a:spcPct val="0"/>
        </a:spcBef>
        <a:spcAft>
          <a:spcPct val="0"/>
        </a:spcAft>
        <a:defRPr sz="4400">
          <a:solidFill>
            <a:srgbClr val="2D7E08"/>
          </a:solidFill>
          <a:latin typeface="Calibri" pitchFamily="34" charset="0"/>
        </a:defRPr>
      </a:lvl7pPr>
      <a:lvl8pPr marL="1371600" algn="ctr" rtl="0" eaLnBrk="1" fontAlgn="base" hangingPunct="1">
        <a:spcBef>
          <a:spcPct val="0"/>
        </a:spcBef>
        <a:spcAft>
          <a:spcPct val="0"/>
        </a:spcAft>
        <a:defRPr sz="4400">
          <a:solidFill>
            <a:srgbClr val="2D7E08"/>
          </a:solidFill>
          <a:latin typeface="Calibri" pitchFamily="34" charset="0"/>
        </a:defRPr>
      </a:lvl8pPr>
      <a:lvl9pPr marL="1828800" algn="ctr" rtl="0" eaLnBrk="1" fontAlgn="base" hangingPunct="1">
        <a:spcBef>
          <a:spcPct val="0"/>
        </a:spcBef>
        <a:spcAft>
          <a:spcPct val="0"/>
        </a:spcAft>
        <a:defRPr sz="4400">
          <a:solidFill>
            <a:srgbClr val="2D7E08"/>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rgbClr val="2D7E08"/>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rgbClr val="2D7E08"/>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rgbClr val="2D7E08"/>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rgbClr val="2D7E08"/>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rgbClr val="2D7E0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7954" name="Rectangle 2"/>
          <p:cNvSpPr>
            <a:spLocks noChangeArrowheads="1"/>
          </p:cNvSpPr>
          <p:nvPr/>
        </p:nvSpPr>
        <p:spPr bwMode="auto">
          <a:xfrm>
            <a:off x="0" y="0"/>
            <a:ext cx="9144000" cy="6858000"/>
          </a:xfrm>
          <a:prstGeom prst="rect">
            <a:avLst/>
          </a:prstGeom>
          <a:gradFill rotWithShape="1">
            <a:gsLst>
              <a:gs pos="0">
                <a:schemeClr val="bg1"/>
              </a:gs>
              <a:gs pos="100000">
                <a:srgbClr val="D9D9D9"/>
              </a:gs>
            </a:gsLst>
            <a:lin ang="5400000" scaled="1"/>
          </a:gradFill>
          <a:ln w="9525">
            <a:noFill/>
            <a:miter lim="800000"/>
            <a:headEnd/>
            <a:tailEnd/>
          </a:ln>
          <a:effectLst/>
        </p:spPr>
        <p:txBody>
          <a:bodyPr wrap="none" anchor="ctr"/>
          <a:lstStyle/>
          <a:p>
            <a:pPr algn="ctr">
              <a:defRPr/>
            </a:pPr>
            <a:endParaRPr lang="en-US" sz="1800"/>
          </a:p>
        </p:txBody>
      </p:sp>
      <p:sp>
        <p:nvSpPr>
          <p:cNvPr id="637955" name="Rectangle 3"/>
          <p:cNvSpPr>
            <a:spLocks noChangeArrowheads="1"/>
          </p:cNvSpPr>
          <p:nvPr/>
        </p:nvSpPr>
        <p:spPr bwMode="auto">
          <a:xfrm>
            <a:off x="-93663" y="6453188"/>
            <a:ext cx="8532813" cy="366712"/>
          </a:xfrm>
          <a:prstGeom prst="rect">
            <a:avLst/>
          </a:prstGeom>
          <a:noFill/>
          <a:ln w="9525" algn="ctr">
            <a:noFill/>
            <a:miter lim="800000"/>
            <a:headEnd/>
            <a:tailEnd/>
          </a:ln>
          <a:effectLst/>
        </p:spPr>
        <p:txBody>
          <a:bodyPr lIns="0" tIns="0" rIns="0" bIns="0" anchor="ctr"/>
          <a:lstStyle/>
          <a:p>
            <a:pPr algn="r">
              <a:defRPr/>
            </a:pPr>
            <a:r>
              <a:rPr lang="en-US" sz="1200">
                <a:solidFill>
                  <a:srgbClr val="4D4D4D"/>
                </a:solidFill>
                <a:latin typeface="Neo Sans" pitchFamily="34" charset="0"/>
              </a:rPr>
              <a:t>m62 visualcommunications is the global leader in presentation effectiveness, from offices in the UK, USA, and Singapore</a:t>
            </a:r>
          </a:p>
        </p:txBody>
      </p:sp>
      <p:pic>
        <p:nvPicPr>
          <p:cNvPr id="4100" name="Picture 4" descr="m62-logo">
            <a:hlinkClick r:id="rId13"/>
          </p:cNvPr>
          <p:cNvPicPr>
            <a:picLocks noChangeAspect="1" noChangeArrowheads="1"/>
          </p:cNvPicPr>
          <p:nvPr/>
        </p:nvPicPr>
        <p:blipFill>
          <a:blip r:embed="rId14"/>
          <a:srcRect/>
          <a:stretch>
            <a:fillRect/>
          </a:stretch>
        </p:blipFill>
        <p:spPr bwMode="auto">
          <a:xfrm>
            <a:off x="8502650" y="6484938"/>
            <a:ext cx="381000" cy="257175"/>
          </a:xfrm>
          <a:prstGeom prst="rect">
            <a:avLst/>
          </a:prstGeom>
          <a:noFill/>
          <a:ln w="9525">
            <a:noFill/>
            <a:miter lim="800000"/>
            <a:headEnd/>
            <a:tailEnd/>
          </a:ln>
        </p:spPr>
      </p:pic>
      <p:pic>
        <p:nvPicPr>
          <p:cNvPr id="4101" name="Picture 5" descr="1">
            <a:hlinkClick r:id="rId15"/>
          </p:cNvPr>
          <p:cNvPicPr>
            <a:picLocks noChangeAspect="1" noChangeArrowheads="1"/>
          </p:cNvPicPr>
          <p:nvPr/>
        </p:nvPicPr>
        <p:blipFill>
          <a:blip r:embed="rId16"/>
          <a:srcRect/>
          <a:stretch>
            <a:fillRect/>
          </a:stretch>
        </p:blipFill>
        <p:spPr bwMode="auto">
          <a:xfrm>
            <a:off x="260350" y="777875"/>
            <a:ext cx="2000250" cy="1457325"/>
          </a:xfrm>
          <a:prstGeom prst="rect">
            <a:avLst/>
          </a:prstGeom>
          <a:noFill/>
          <a:ln w="9525">
            <a:noFill/>
            <a:miter lim="800000"/>
            <a:headEnd/>
            <a:tailEnd/>
          </a:ln>
        </p:spPr>
      </p:pic>
      <p:pic>
        <p:nvPicPr>
          <p:cNvPr id="4102" name="Picture 6" descr="2">
            <a:hlinkClick r:id="rId17"/>
          </p:cNvPr>
          <p:cNvPicPr>
            <a:picLocks noChangeAspect="1" noChangeArrowheads="1"/>
          </p:cNvPicPr>
          <p:nvPr/>
        </p:nvPicPr>
        <p:blipFill>
          <a:blip r:embed="rId18"/>
          <a:srcRect/>
          <a:stretch>
            <a:fillRect/>
          </a:stretch>
        </p:blipFill>
        <p:spPr bwMode="auto">
          <a:xfrm>
            <a:off x="287338" y="2673350"/>
            <a:ext cx="2000250" cy="1457325"/>
          </a:xfrm>
          <a:prstGeom prst="rect">
            <a:avLst/>
          </a:prstGeom>
          <a:noFill/>
          <a:ln w="9525">
            <a:noFill/>
            <a:miter lim="800000"/>
            <a:headEnd/>
            <a:tailEnd/>
          </a:ln>
        </p:spPr>
      </p:pic>
      <p:pic>
        <p:nvPicPr>
          <p:cNvPr id="4103" name="Picture 7" descr="3">
            <a:hlinkClick r:id="rId19"/>
          </p:cNvPr>
          <p:cNvPicPr>
            <a:picLocks noChangeAspect="1" noChangeArrowheads="1"/>
          </p:cNvPicPr>
          <p:nvPr/>
        </p:nvPicPr>
        <p:blipFill>
          <a:blip r:embed="rId20"/>
          <a:srcRect/>
          <a:stretch>
            <a:fillRect/>
          </a:stretch>
        </p:blipFill>
        <p:spPr bwMode="auto">
          <a:xfrm>
            <a:off x="287338" y="4568825"/>
            <a:ext cx="2000250" cy="1457325"/>
          </a:xfrm>
          <a:prstGeom prst="rect">
            <a:avLst/>
          </a:prstGeom>
          <a:noFill/>
          <a:ln w="9525">
            <a:noFill/>
            <a:miter lim="800000"/>
            <a:headEnd/>
            <a:tailEnd/>
          </a:ln>
        </p:spPr>
      </p:pic>
      <p:sp>
        <p:nvSpPr>
          <p:cNvPr id="637960" name="Text Box 8">
            <a:hlinkClick r:id="rId15"/>
          </p:cNvPr>
          <p:cNvSpPr txBox="1">
            <a:spLocks noChangeArrowheads="1"/>
          </p:cNvSpPr>
          <p:nvPr/>
        </p:nvSpPr>
        <p:spPr bwMode="auto">
          <a:xfrm>
            <a:off x="379413" y="2290763"/>
            <a:ext cx="1636712" cy="212725"/>
          </a:xfrm>
          <a:prstGeom prst="rect">
            <a:avLst/>
          </a:prstGeom>
          <a:noFill/>
          <a:ln w="9525" algn="ctr">
            <a:noFill/>
            <a:miter lim="800000"/>
            <a:headEnd/>
            <a:tailEnd/>
          </a:ln>
          <a:effectLst/>
        </p:spPr>
        <p:txBody>
          <a:bodyPr wrap="none" lIns="0" tIns="0" rIns="0" bIns="0" anchor="ctr">
            <a:spAutoFit/>
          </a:bodyPr>
          <a:lstStyle/>
          <a:p>
            <a:pPr>
              <a:defRPr/>
            </a:pPr>
            <a:r>
              <a:rPr lang="en-US" sz="1400">
                <a:solidFill>
                  <a:srgbClr val="135971"/>
                </a:solidFill>
                <a:latin typeface="Neo Sans" pitchFamily="34" charset="0"/>
              </a:rPr>
              <a:t>Beyond Bullet Points</a:t>
            </a:r>
          </a:p>
        </p:txBody>
      </p:sp>
      <p:sp>
        <p:nvSpPr>
          <p:cNvPr id="637961" name="Text Box 9">
            <a:hlinkClick r:id="rId17"/>
          </p:cNvPr>
          <p:cNvSpPr txBox="1">
            <a:spLocks noChangeArrowheads="1"/>
          </p:cNvSpPr>
          <p:nvPr/>
        </p:nvSpPr>
        <p:spPr bwMode="auto">
          <a:xfrm>
            <a:off x="379413" y="4189413"/>
            <a:ext cx="1417637" cy="212725"/>
          </a:xfrm>
          <a:prstGeom prst="rect">
            <a:avLst/>
          </a:prstGeom>
          <a:noFill/>
          <a:ln w="9525" algn="ctr">
            <a:noFill/>
            <a:miter lim="800000"/>
            <a:headEnd/>
            <a:tailEnd/>
          </a:ln>
          <a:effectLst/>
        </p:spPr>
        <p:txBody>
          <a:bodyPr wrap="none" lIns="0" tIns="0" rIns="0" bIns="0" anchor="ctr">
            <a:spAutoFit/>
          </a:bodyPr>
          <a:lstStyle/>
          <a:p>
            <a:pPr>
              <a:defRPr/>
            </a:pPr>
            <a:r>
              <a:rPr lang="en-US" sz="1400">
                <a:solidFill>
                  <a:srgbClr val="135971"/>
                </a:solidFill>
                <a:latin typeface="Neo Sans" pitchFamily="34" charset="0"/>
              </a:rPr>
              <a:t>PowerPoint Slides</a:t>
            </a:r>
          </a:p>
        </p:txBody>
      </p:sp>
      <p:sp>
        <p:nvSpPr>
          <p:cNvPr id="637962" name="Text Box 10">
            <a:hlinkClick r:id="rId19"/>
          </p:cNvPr>
          <p:cNvSpPr txBox="1">
            <a:spLocks noChangeArrowheads="1"/>
          </p:cNvSpPr>
          <p:nvPr/>
        </p:nvSpPr>
        <p:spPr bwMode="auto">
          <a:xfrm>
            <a:off x="379413" y="6084888"/>
            <a:ext cx="1598612" cy="212725"/>
          </a:xfrm>
          <a:prstGeom prst="rect">
            <a:avLst/>
          </a:prstGeom>
          <a:noFill/>
          <a:ln w="9525" algn="ctr">
            <a:noFill/>
            <a:miter lim="800000"/>
            <a:headEnd/>
            <a:tailEnd/>
          </a:ln>
          <a:effectLst/>
        </p:spPr>
        <p:txBody>
          <a:bodyPr wrap="none" lIns="0" tIns="0" rIns="0" bIns="0" anchor="ctr">
            <a:spAutoFit/>
          </a:bodyPr>
          <a:lstStyle/>
          <a:p>
            <a:pPr>
              <a:defRPr/>
            </a:pPr>
            <a:r>
              <a:rPr lang="en-US" sz="1400">
                <a:solidFill>
                  <a:srgbClr val="135971"/>
                </a:solidFill>
                <a:latin typeface="Neo Sans" pitchFamily="34" charset="0"/>
              </a:rPr>
              <a:t>PowerPoint Training</a:t>
            </a:r>
          </a:p>
        </p:txBody>
      </p:sp>
      <p:pic>
        <p:nvPicPr>
          <p:cNvPr id="4107" name="Picture 11" descr="bg"/>
          <p:cNvPicPr>
            <a:picLocks noChangeAspect="1" noChangeArrowheads="1"/>
          </p:cNvPicPr>
          <p:nvPr/>
        </p:nvPicPr>
        <p:blipFill>
          <a:blip r:embed="rId21"/>
          <a:srcRect/>
          <a:stretch>
            <a:fillRect/>
          </a:stretch>
        </p:blipFill>
        <p:spPr bwMode="auto">
          <a:xfrm>
            <a:off x="2520950" y="777875"/>
            <a:ext cx="6362700" cy="5248275"/>
          </a:xfrm>
          <a:prstGeom prst="rect">
            <a:avLst/>
          </a:prstGeom>
          <a:noFill/>
          <a:ln w="9525">
            <a:noFill/>
            <a:miter lim="800000"/>
            <a:headEnd/>
            <a:tailEnd/>
          </a:ln>
        </p:spPr>
      </p:pic>
      <p:sp>
        <p:nvSpPr>
          <p:cNvPr id="637964" name="Text Box 12"/>
          <p:cNvSpPr txBox="1">
            <a:spLocks noChangeArrowheads="1"/>
          </p:cNvSpPr>
          <p:nvPr/>
        </p:nvSpPr>
        <p:spPr bwMode="auto">
          <a:xfrm>
            <a:off x="28575" y="188913"/>
            <a:ext cx="9115425" cy="366712"/>
          </a:xfrm>
          <a:prstGeom prst="rect">
            <a:avLst/>
          </a:prstGeom>
          <a:noFill/>
          <a:ln w="9525" algn="ctr">
            <a:noFill/>
            <a:miter lim="800000"/>
            <a:headEnd/>
            <a:tailEnd/>
          </a:ln>
          <a:effectLst/>
        </p:spPr>
        <p:txBody>
          <a:bodyPr lIns="0" tIns="0" rIns="0" bIns="0" anchor="ctr"/>
          <a:lstStyle/>
          <a:p>
            <a:pPr algn="ctr">
              <a:defRPr/>
            </a:pPr>
            <a:r>
              <a:rPr lang="en-US" sz="2100">
                <a:solidFill>
                  <a:srgbClr val="333333"/>
                </a:solidFill>
                <a:latin typeface="Neo Sans" pitchFamily="34" charset="0"/>
              </a:rPr>
              <a:t>It’s not the </a:t>
            </a:r>
            <a:r>
              <a:rPr lang="en-US" sz="2100" b="1">
                <a:solidFill>
                  <a:srgbClr val="333333"/>
                </a:solidFill>
                <a:latin typeface="Neo Sans" pitchFamily="34" charset="0"/>
              </a:rPr>
              <a:t>design</a:t>
            </a:r>
            <a:r>
              <a:rPr lang="en-US" sz="2100">
                <a:solidFill>
                  <a:srgbClr val="333333"/>
                </a:solidFill>
                <a:latin typeface="Neo Sans" pitchFamily="34" charset="0"/>
              </a:rPr>
              <a:t> of your template, it’s what you </a:t>
            </a:r>
            <a:r>
              <a:rPr lang="en-US" sz="2100" b="1">
                <a:solidFill>
                  <a:srgbClr val="333333"/>
                </a:solidFill>
                <a:latin typeface="Neo Sans" pitchFamily="34" charset="0"/>
              </a:rPr>
              <a:t>do with it</a:t>
            </a:r>
            <a:r>
              <a:rPr lang="en-US" sz="2100">
                <a:solidFill>
                  <a:srgbClr val="333333"/>
                </a:solidFill>
                <a:latin typeface="Neo Sans" pitchFamily="34" charset="0"/>
              </a:rPr>
              <a:t> that counts</a:t>
            </a: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1" fontAlgn="base" hangingPunct="1">
        <a:spcBef>
          <a:spcPct val="0"/>
        </a:spcBef>
        <a:spcAft>
          <a:spcPct val="0"/>
        </a:spcAft>
        <a:defRPr sz="2000">
          <a:solidFill>
            <a:srgbClr val="333333"/>
          </a:solidFill>
          <a:latin typeface="+mj-lt"/>
          <a:ea typeface="+mj-ea"/>
          <a:cs typeface="+mj-cs"/>
        </a:defRPr>
      </a:lvl1pPr>
      <a:lvl2pPr algn="ctr" rtl="0" eaLnBrk="1" fontAlgn="base" hangingPunct="1">
        <a:spcBef>
          <a:spcPct val="0"/>
        </a:spcBef>
        <a:spcAft>
          <a:spcPct val="0"/>
        </a:spcAft>
        <a:defRPr sz="2000">
          <a:solidFill>
            <a:srgbClr val="333333"/>
          </a:solidFill>
          <a:latin typeface="Neo Sans" pitchFamily="34" charset="0"/>
        </a:defRPr>
      </a:lvl2pPr>
      <a:lvl3pPr algn="ctr" rtl="0" eaLnBrk="1" fontAlgn="base" hangingPunct="1">
        <a:spcBef>
          <a:spcPct val="0"/>
        </a:spcBef>
        <a:spcAft>
          <a:spcPct val="0"/>
        </a:spcAft>
        <a:defRPr sz="2000">
          <a:solidFill>
            <a:srgbClr val="333333"/>
          </a:solidFill>
          <a:latin typeface="Neo Sans" pitchFamily="34" charset="0"/>
        </a:defRPr>
      </a:lvl3pPr>
      <a:lvl4pPr algn="ctr" rtl="0" eaLnBrk="1" fontAlgn="base" hangingPunct="1">
        <a:spcBef>
          <a:spcPct val="0"/>
        </a:spcBef>
        <a:spcAft>
          <a:spcPct val="0"/>
        </a:spcAft>
        <a:defRPr sz="2000">
          <a:solidFill>
            <a:srgbClr val="333333"/>
          </a:solidFill>
          <a:latin typeface="Neo Sans" pitchFamily="34" charset="0"/>
        </a:defRPr>
      </a:lvl4pPr>
      <a:lvl5pPr algn="ctr" rtl="0" eaLnBrk="1" fontAlgn="base" hangingPunct="1">
        <a:spcBef>
          <a:spcPct val="0"/>
        </a:spcBef>
        <a:spcAft>
          <a:spcPct val="0"/>
        </a:spcAft>
        <a:defRPr sz="2000">
          <a:solidFill>
            <a:srgbClr val="333333"/>
          </a:solidFill>
          <a:latin typeface="Neo Sans" pitchFamily="34" charset="0"/>
        </a:defRPr>
      </a:lvl5pPr>
      <a:lvl6pPr marL="457200" algn="ctr" rtl="0" eaLnBrk="1" fontAlgn="base" hangingPunct="1">
        <a:spcBef>
          <a:spcPct val="0"/>
        </a:spcBef>
        <a:spcAft>
          <a:spcPct val="0"/>
        </a:spcAft>
        <a:defRPr sz="2000">
          <a:solidFill>
            <a:srgbClr val="333333"/>
          </a:solidFill>
          <a:latin typeface="Neo Sans" pitchFamily="34" charset="0"/>
        </a:defRPr>
      </a:lvl6pPr>
      <a:lvl7pPr marL="914400" algn="ctr" rtl="0" eaLnBrk="1" fontAlgn="base" hangingPunct="1">
        <a:spcBef>
          <a:spcPct val="0"/>
        </a:spcBef>
        <a:spcAft>
          <a:spcPct val="0"/>
        </a:spcAft>
        <a:defRPr sz="2000">
          <a:solidFill>
            <a:srgbClr val="333333"/>
          </a:solidFill>
          <a:latin typeface="Neo Sans" pitchFamily="34" charset="0"/>
        </a:defRPr>
      </a:lvl7pPr>
      <a:lvl8pPr marL="1371600" algn="ctr" rtl="0" eaLnBrk="1" fontAlgn="base" hangingPunct="1">
        <a:spcBef>
          <a:spcPct val="0"/>
        </a:spcBef>
        <a:spcAft>
          <a:spcPct val="0"/>
        </a:spcAft>
        <a:defRPr sz="2000">
          <a:solidFill>
            <a:srgbClr val="333333"/>
          </a:solidFill>
          <a:latin typeface="Neo Sans" pitchFamily="34" charset="0"/>
        </a:defRPr>
      </a:lvl8pPr>
      <a:lvl9pPr marL="1828800" algn="ctr" rtl="0" eaLnBrk="1" fontAlgn="base" hangingPunct="1">
        <a:spcBef>
          <a:spcPct val="0"/>
        </a:spcBef>
        <a:spcAft>
          <a:spcPct val="0"/>
        </a:spcAft>
        <a:defRPr sz="2000">
          <a:solidFill>
            <a:srgbClr val="333333"/>
          </a:solidFill>
          <a:latin typeface="Neo Sans"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M62GS&amp;H002s"/>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43011" name="Rectangle 3"/>
          <p:cNvSpPr>
            <a:spLocks noGrp="1" noChangeArrowheads="1"/>
          </p:cNvSpPr>
          <p:nvPr>
            <p:ph type="body" idx="1"/>
          </p:nvPr>
        </p:nvSpPr>
        <p:spPr bwMode="auto">
          <a:xfrm>
            <a:off x="684213" y="908050"/>
            <a:ext cx="7775575"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2" name="Rectangle 4"/>
          <p:cNvSpPr>
            <a:spLocks noGrp="1" noChangeArrowheads="1"/>
          </p:cNvSpPr>
          <p:nvPr>
            <p:ph type="dt" sz="half" idx="2"/>
          </p:nvPr>
        </p:nvSpPr>
        <p:spPr bwMode="auto">
          <a:xfrm>
            <a:off x="179388" y="6453188"/>
            <a:ext cx="1152525" cy="26828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bg1"/>
                </a:solidFill>
              </a:defRPr>
            </a:lvl1pPr>
          </a:lstStyle>
          <a:p>
            <a:pPr>
              <a:defRPr/>
            </a:pPr>
            <a:endParaRPr lang="en-US"/>
          </a:p>
        </p:txBody>
      </p:sp>
      <p:sp>
        <p:nvSpPr>
          <p:cNvPr id="43013" name="Rectangle 5"/>
          <p:cNvSpPr>
            <a:spLocks noGrp="1" noChangeArrowheads="1"/>
          </p:cNvSpPr>
          <p:nvPr>
            <p:ph type="ftr" sz="quarter" idx="3"/>
          </p:nvPr>
        </p:nvSpPr>
        <p:spPr bwMode="auto">
          <a:xfrm>
            <a:off x="1476375" y="6453188"/>
            <a:ext cx="7056438" cy="26828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bg1"/>
                </a:solidFill>
              </a:defRPr>
            </a:lvl1pPr>
          </a:lstStyle>
          <a:p>
            <a:pPr>
              <a:defRPr/>
            </a:pPr>
            <a:endParaRPr lang="en-US"/>
          </a:p>
        </p:txBody>
      </p:sp>
      <p:sp>
        <p:nvSpPr>
          <p:cNvPr id="43014" name="Rectangle 6"/>
          <p:cNvSpPr>
            <a:spLocks noGrp="1" noChangeArrowheads="1"/>
          </p:cNvSpPr>
          <p:nvPr>
            <p:ph type="sldNum" sz="quarter" idx="4"/>
          </p:nvPr>
        </p:nvSpPr>
        <p:spPr bwMode="auto">
          <a:xfrm>
            <a:off x="8666163" y="6453188"/>
            <a:ext cx="442912" cy="26828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bg1"/>
                </a:solidFill>
              </a:defRPr>
            </a:lvl1pPr>
          </a:lstStyle>
          <a:p>
            <a:pPr>
              <a:defRPr/>
            </a:pPr>
            <a:fld id="{C5419853-73F0-48AD-BB5F-563EAAF1C801}" type="slidenum">
              <a:rPr lang="en-US"/>
              <a:pPr>
                <a:defRPr/>
              </a:pPr>
              <a:t>‹#›</a:t>
            </a:fld>
            <a:endParaRPr lang="en-US"/>
          </a:p>
        </p:txBody>
      </p:sp>
      <p:pic>
        <p:nvPicPr>
          <p:cNvPr id="5127" name="Picture 7" descr="tb"/>
          <p:cNvPicPr>
            <a:picLocks noChangeAspect="1" noChangeArrowheads="1"/>
          </p:cNvPicPr>
          <p:nvPr/>
        </p:nvPicPr>
        <p:blipFill>
          <a:blip r:embed="rId14"/>
          <a:srcRect/>
          <a:stretch>
            <a:fillRect/>
          </a:stretch>
        </p:blipFill>
        <p:spPr bwMode="auto">
          <a:xfrm>
            <a:off x="1285875" y="188913"/>
            <a:ext cx="7858125" cy="495300"/>
          </a:xfrm>
          <a:prstGeom prst="rect">
            <a:avLst/>
          </a:prstGeom>
          <a:noFill/>
          <a:ln w="9525">
            <a:noFill/>
            <a:miter lim="800000"/>
            <a:headEnd/>
            <a:tailEnd/>
          </a:ln>
        </p:spPr>
      </p:pic>
      <p:sp>
        <p:nvSpPr>
          <p:cNvPr id="43016" name="Rectangle 8"/>
          <p:cNvSpPr>
            <a:spLocks noGrp="1" noChangeArrowheads="1"/>
          </p:cNvSpPr>
          <p:nvPr>
            <p:ph type="title"/>
          </p:nvPr>
        </p:nvSpPr>
        <p:spPr bwMode="auto">
          <a:xfrm>
            <a:off x="2051050" y="176213"/>
            <a:ext cx="6884988" cy="5159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016"/>
                                        </p:tgtEl>
                                        <p:attrNameLst>
                                          <p:attrName>style.visibility</p:attrName>
                                        </p:attrNameLst>
                                      </p:cBhvr>
                                      <p:to>
                                        <p:strVal val="visible"/>
                                      </p:to>
                                    </p:set>
                                    <p:animEffect transition="in" filter="wipe(left)">
                                      <p:cBhvr>
                                        <p:cTn id="7" dur="500"/>
                                        <p:tgtEl>
                                          <p:spTgt spid="430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011">
                                            <p:txEl>
                                              <p:pRg st="0" end="0"/>
                                            </p:txEl>
                                          </p:spTgt>
                                        </p:tgtEl>
                                        <p:attrNameLst>
                                          <p:attrName>style.visibility</p:attrName>
                                        </p:attrNameLst>
                                      </p:cBhvr>
                                      <p:to>
                                        <p:strVal val="visible"/>
                                      </p:to>
                                    </p:set>
                                    <p:animEffect transition="in" filter="wipe(left)">
                                      <p:cBhvr>
                                        <p:cTn id="11" dur="500"/>
                                        <p:tgtEl>
                                          <p:spTgt spid="43011">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3011">
                                            <p:txEl>
                                              <p:pRg st="1" end="1"/>
                                            </p:txEl>
                                          </p:spTgt>
                                        </p:tgtEl>
                                        <p:attrNameLst>
                                          <p:attrName>style.visibility</p:attrName>
                                        </p:attrNameLst>
                                      </p:cBhvr>
                                      <p:to>
                                        <p:strVal val="visible"/>
                                      </p:to>
                                    </p:set>
                                    <p:animEffect transition="in" filter="wipe(left)">
                                      <p:cBhvr>
                                        <p:cTn id="15" dur="500"/>
                                        <p:tgtEl>
                                          <p:spTgt spid="43011">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Effect transition="in" filter="wipe(left)">
                                      <p:cBhvr>
                                        <p:cTn id="19" dur="500"/>
                                        <p:tgtEl>
                                          <p:spTgt spid="43011">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3011">
                                            <p:txEl>
                                              <p:pRg st="3" end="3"/>
                                            </p:txEl>
                                          </p:spTgt>
                                        </p:tgtEl>
                                        <p:attrNameLst>
                                          <p:attrName>style.visibility</p:attrName>
                                        </p:attrNameLst>
                                      </p:cBhvr>
                                      <p:to>
                                        <p:strVal val="visible"/>
                                      </p:to>
                                    </p:set>
                                    <p:animEffect transition="in" filter="wipe(left)">
                                      <p:cBhvr>
                                        <p:cTn id="23" dur="500"/>
                                        <p:tgtEl>
                                          <p:spTgt spid="43011">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animEffect transition="in" filter="wipe(left)">
                                      <p:cBhvr>
                                        <p:cTn id="27" dur="5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tmplLst>
          <p:tmpl lvl="1">
            <p:tnLst>
              <p:par>
                <p:cTn presetID="22" presetClass="entr" presetSubtype="8" fill="hold" nodeType="afterEffect">
                  <p:stCondLst>
                    <p:cond delay="0"/>
                  </p:stCondLst>
                  <p:childTnLst>
                    <p:set>
                      <p:cBhvr>
                        <p:cTn dur="1" fill="hold">
                          <p:stCondLst>
                            <p:cond delay="0"/>
                          </p:stCondLst>
                        </p:cTn>
                        <p:tgtEl>
                          <p:spTgt spid="43011"/>
                        </p:tgtEl>
                        <p:attrNameLst>
                          <p:attrName>style.visibility</p:attrName>
                        </p:attrNameLst>
                      </p:cBhvr>
                      <p:to>
                        <p:strVal val="visible"/>
                      </p:to>
                    </p:set>
                    <p:animEffect transition="in" filter="wipe(left)">
                      <p:cBhvr>
                        <p:cTn dur="500"/>
                        <p:tgtEl>
                          <p:spTgt spid="4301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43011"/>
                        </p:tgtEl>
                        <p:attrNameLst>
                          <p:attrName>style.visibility</p:attrName>
                        </p:attrNameLst>
                      </p:cBhvr>
                      <p:to>
                        <p:strVal val="visible"/>
                      </p:to>
                    </p:set>
                    <p:animEffect transition="in" filter="wipe(left)">
                      <p:cBhvr>
                        <p:cTn dur="500"/>
                        <p:tgtEl>
                          <p:spTgt spid="4301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43011"/>
                        </p:tgtEl>
                        <p:attrNameLst>
                          <p:attrName>style.visibility</p:attrName>
                        </p:attrNameLst>
                      </p:cBhvr>
                      <p:to>
                        <p:strVal val="visible"/>
                      </p:to>
                    </p:set>
                    <p:animEffect transition="in" filter="wipe(left)">
                      <p:cBhvr>
                        <p:cTn dur="500"/>
                        <p:tgtEl>
                          <p:spTgt spid="4301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43011"/>
                        </p:tgtEl>
                        <p:attrNameLst>
                          <p:attrName>style.visibility</p:attrName>
                        </p:attrNameLst>
                      </p:cBhvr>
                      <p:to>
                        <p:strVal val="visible"/>
                      </p:to>
                    </p:set>
                    <p:animEffect transition="in" filter="wipe(left)">
                      <p:cBhvr>
                        <p:cTn dur="500"/>
                        <p:tgtEl>
                          <p:spTgt spid="4301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43011"/>
                        </p:tgtEl>
                        <p:attrNameLst>
                          <p:attrName>style.visibility</p:attrName>
                        </p:attrNameLst>
                      </p:cBhvr>
                      <p:to>
                        <p:strVal val="visible"/>
                      </p:to>
                    </p:set>
                    <p:animEffect transition="in" filter="wipe(left)">
                      <p:cBhvr>
                        <p:cTn dur="500"/>
                        <p:tgtEl>
                          <p:spTgt spid="43011"/>
                        </p:tgtEl>
                      </p:cBhvr>
                    </p:animEffect>
                  </p:childTnLst>
                </p:cTn>
              </p:par>
            </p:tnLst>
          </p:tmpl>
        </p:tmplLst>
      </p:bldP>
      <p:bldP spid="43016" grpId="0"/>
    </p:bldLst>
  </p:timing>
  <p:txStyles>
    <p:titleStyle>
      <a:lvl1pPr algn="l" rtl="0" eaLnBrk="1" fontAlgn="base" hangingPunct="1">
        <a:spcBef>
          <a:spcPct val="0"/>
        </a:spcBef>
        <a:spcAft>
          <a:spcPct val="0"/>
        </a:spcAft>
        <a:defRPr sz="2800">
          <a:solidFill>
            <a:schemeClr val="bg2"/>
          </a:solidFill>
          <a:latin typeface="+mj-lt"/>
          <a:ea typeface="+mj-ea"/>
          <a:cs typeface="+mj-cs"/>
        </a:defRPr>
      </a:lvl1pPr>
      <a:lvl2pPr algn="l" rtl="0" eaLnBrk="1" fontAlgn="base" hangingPunct="1">
        <a:spcBef>
          <a:spcPct val="0"/>
        </a:spcBef>
        <a:spcAft>
          <a:spcPct val="0"/>
        </a:spcAft>
        <a:defRPr sz="2800">
          <a:solidFill>
            <a:schemeClr val="bg2"/>
          </a:solidFill>
          <a:latin typeface="Arial" pitchFamily="34" charset="0"/>
        </a:defRPr>
      </a:lvl2pPr>
      <a:lvl3pPr algn="l" rtl="0" eaLnBrk="1" fontAlgn="base" hangingPunct="1">
        <a:spcBef>
          <a:spcPct val="0"/>
        </a:spcBef>
        <a:spcAft>
          <a:spcPct val="0"/>
        </a:spcAft>
        <a:defRPr sz="2800">
          <a:solidFill>
            <a:schemeClr val="bg2"/>
          </a:solidFill>
          <a:latin typeface="Arial" pitchFamily="34" charset="0"/>
        </a:defRPr>
      </a:lvl3pPr>
      <a:lvl4pPr algn="l" rtl="0" eaLnBrk="1" fontAlgn="base" hangingPunct="1">
        <a:spcBef>
          <a:spcPct val="0"/>
        </a:spcBef>
        <a:spcAft>
          <a:spcPct val="0"/>
        </a:spcAft>
        <a:defRPr sz="2800">
          <a:solidFill>
            <a:schemeClr val="bg2"/>
          </a:solidFill>
          <a:latin typeface="Arial" pitchFamily="34" charset="0"/>
        </a:defRPr>
      </a:lvl4pPr>
      <a:lvl5pPr algn="l" rtl="0" eaLnBrk="1" fontAlgn="base" hangingPunct="1">
        <a:spcBef>
          <a:spcPct val="0"/>
        </a:spcBef>
        <a:spcAft>
          <a:spcPct val="0"/>
        </a:spcAft>
        <a:defRPr sz="2800">
          <a:solidFill>
            <a:schemeClr val="bg2"/>
          </a:solidFill>
          <a:latin typeface="Arial" pitchFamily="34" charset="0"/>
        </a:defRPr>
      </a:lvl5pPr>
      <a:lvl6pPr marL="457200" algn="l" rtl="0" eaLnBrk="1" fontAlgn="base" hangingPunct="1">
        <a:spcBef>
          <a:spcPct val="0"/>
        </a:spcBef>
        <a:spcAft>
          <a:spcPct val="0"/>
        </a:spcAft>
        <a:defRPr sz="2800">
          <a:solidFill>
            <a:schemeClr val="bg2"/>
          </a:solidFill>
          <a:latin typeface="Arial" pitchFamily="34" charset="0"/>
        </a:defRPr>
      </a:lvl6pPr>
      <a:lvl7pPr marL="914400" algn="l" rtl="0" eaLnBrk="1" fontAlgn="base" hangingPunct="1">
        <a:spcBef>
          <a:spcPct val="0"/>
        </a:spcBef>
        <a:spcAft>
          <a:spcPct val="0"/>
        </a:spcAft>
        <a:defRPr sz="2800">
          <a:solidFill>
            <a:schemeClr val="bg2"/>
          </a:solidFill>
          <a:latin typeface="Arial" pitchFamily="34" charset="0"/>
        </a:defRPr>
      </a:lvl7pPr>
      <a:lvl8pPr marL="1371600" algn="l" rtl="0" eaLnBrk="1" fontAlgn="base" hangingPunct="1">
        <a:spcBef>
          <a:spcPct val="0"/>
        </a:spcBef>
        <a:spcAft>
          <a:spcPct val="0"/>
        </a:spcAft>
        <a:defRPr sz="2800">
          <a:solidFill>
            <a:schemeClr val="bg2"/>
          </a:solidFill>
          <a:latin typeface="Arial" pitchFamily="34" charset="0"/>
        </a:defRPr>
      </a:lvl8pPr>
      <a:lvl9pPr marL="1828800" algn="l" rtl="0" eaLnBrk="1" fontAlgn="base" hangingPunct="1">
        <a:spcBef>
          <a:spcPct val="0"/>
        </a:spcBef>
        <a:spcAft>
          <a:spcPct val="0"/>
        </a:spcAft>
        <a:defRPr sz="2800">
          <a:solidFill>
            <a:schemeClr val="bg2"/>
          </a:solidFill>
          <a:latin typeface="Arial" pitchFamily="34" charset="0"/>
        </a:defRPr>
      </a:lvl9pPr>
    </p:titleStyle>
    <p:bodyStyle>
      <a:lvl1pPr marL="342900" indent="-342900" algn="l" rtl="0" eaLnBrk="1" fontAlgn="base" hangingPunct="1">
        <a:spcBef>
          <a:spcPct val="20000"/>
        </a:spcBef>
        <a:spcAft>
          <a:spcPct val="0"/>
        </a:spcAft>
        <a:buBlip>
          <a:blip r:embed="rId15"/>
        </a:buBlip>
        <a:defRPr sz="2400">
          <a:solidFill>
            <a:schemeClr val="bg2"/>
          </a:solidFill>
          <a:latin typeface="+mn-lt"/>
          <a:ea typeface="+mn-ea"/>
          <a:cs typeface="+mn-cs"/>
        </a:defRPr>
      </a:lvl1pPr>
      <a:lvl2pPr marL="742950" indent="-285750" algn="l" rtl="0" eaLnBrk="1" fontAlgn="base" hangingPunct="1">
        <a:spcBef>
          <a:spcPct val="20000"/>
        </a:spcBef>
        <a:spcAft>
          <a:spcPct val="0"/>
        </a:spcAft>
        <a:buBlip>
          <a:blip r:embed="rId15"/>
        </a:buBlip>
        <a:defRPr sz="2400">
          <a:solidFill>
            <a:schemeClr val="bg2"/>
          </a:solidFill>
          <a:latin typeface="+mn-lt"/>
        </a:defRPr>
      </a:lvl2pPr>
      <a:lvl3pPr marL="1143000" indent="-228600" algn="l" rtl="0" eaLnBrk="1" fontAlgn="base" hangingPunct="1">
        <a:spcBef>
          <a:spcPct val="20000"/>
        </a:spcBef>
        <a:spcAft>
          <a:spcPct val="0"/>
        </a:spcAft>
        <a:buBlip>
          <a:blip r:embed="rId15"/>
        </a:buBlip>
        <a:defRPr sz="2400">
          <a:solidFill>
            <a:schemeClr val="bg2"/>
          </a:solidFill>
          <a:latin typeface="+mn-lt"/>
        </a:defRPr>
      </a:lvl3pPr>
      <a:lvl4pPr marL="1600200" indent="-228600" algn="l" rtl="0" eaLnBrk="1" fontAlgn="base" hangingPunct="1">
        <a:spcBef>
          <a:spcPct val="20000"/>
        </a:spcBef>
        <a:spcAft>
          <a:spcPct val="0"/>
        </a:spcAft>
        <a:buBlip>
          <a:blip r:embed="rId15"/>
        </a:buBlip>
        <a:defRPr sz="2400">
          <a:solidFill>
            <a:schemeClr val="bg2"/>
          </a:solidFill>
          <a:latin typeface="+mn-lt"/>
        </a:defRPr>
      </a:lvl4pPr>
      <a:lvl5pPr marL="2057400" indent="-228600" algn="l" rtl="0" eaLnBrk="1" fontAlgn="base" hangingPunct="1">
        <a:spcBef>
          <a:spcPct val="20000"/>
        </a:spcBef>
        <a:spcAft>
          <a:spcPct val="0"/>
        </a:spcAft>
        <a:buBlip>
          <a:blip r:embed="rId15"/>
        </a:buBlip>
        <a:defRPr sz="2400">
          <a:solidFill>
            <a:schemeClr val="bg2"/>
          </a:solidFill>
          <a:latin typeface="+mn-lt"/>
        </a:defRPr>
      </a:lvl5pPr>
      <a:lvl6pPr marL="2514600" indent="-228600" algn="l" rtl="0" eaLnBrk="1" fontAlgn="base" hangingPunct="1">
        <a:spcBef>
          <a:spcPct val="20000"/>
        </a:spcBef>
        <a:spcAft>
          <a:spcPct val="0"/>
        </a:spcAft>
        <a:buBlip>
          <a:blip r:embed="rId15"/>
        </a:buBlip>
        <a:defRPr sz="2400">
          <a:solidFill>
            <a:schemeClr val="bg2"/>
          </a:solidFill>
          <a:latin typeface="+mn-lt"/>
        </a:defRPr>
      </a:lvl6pPr>
      <a:lvl7pPr marL="2971800" indent="-228600" algn="l" rtl="0" eaLnBrk="1" fontAlgn="base" hangingPunct="1">
        <a:spcBef>
          <a:spcPct val="20000"/>
        </a:spcBef>
        <a:spcAft>
          <a:spcPct val="0"/>
        </a:spcAft>
        <a:buBlip>
          <a:blip r:embed="rId15"/>
        </a:buBlip>
        <a:defRPr sz="2400">
          <a:solidFill>
            <a:schemeClr val="bg2"/>
          </a:solidFill>
          <a:latin typeface="+mn-lt"/>
        </a:defRPr>
      </a:lvl7pPr>
      <a:lvl8pPr marL="3429000" indent="-228600" algn="l" rtl="0" eaLnBrk="1" fontAlgn="base" hangingPunct="1">
        <a:spcBef>
          <a:spcPct val="20000"/>
        </a:spcBef>
        <a:spcAft>
          <a:spcPct val="0"/>
        </a:spcAft>
        <a:buBlip>
          <a:blip r:embed="rId15"/>
        </a:buBlip>
        <a:defRPr sz="2400">
          <a:solidFill>
            <a:schemeClr val="bg2"/>
          </a:solidFill>
          <a:latin typeface="+mn-lt"/>
        </a:defRPr>
      </a:lvl8pPr>
      <a:lvl9pPr marL="3886200" indent="-228600" algn="l" rtl="0" eaLnBrk="1" fontAlgn="base" hangingPunct="1">
        <a:spcBef>
          <a:spcPct val="20000"/>
        </a:spcBef>
        <a:spcAft>
          <a:spcPct val="0"/>
        </a:spcAft>
        <a:buBlip>
          <a:blip r:embed="rId15"/>
        </a:buBlip>
        <a:defRPr sz="24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M62GS&amp;H002s"/>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45059" name="Rectangle 3"/>
          <p:cNvSpPr>
            <a:spLocks noGrp="1" noChangeArrowheads="1"/>
          </p:cNvSpPr>
          <p:nvPr>
            <p:ph type="body" idx="1"/>
          </p:nvPr>
        </p:nvSpPr>
        <p:spPr bwMode="auto">
          <a:xfrm>
            <a:off x="684213" y="908050"/>
            <a:ext cx="7775575"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0" name="Rectangle 4"/>
          <p:cNvSpPr>
            <a:spLocks noGrp="1" noChangeArrowheads="1"/>
          </p:cNvSpPr>
          <p:nvPr>
            <p:ph type="dt" sz="half" idx="2"/>
          </p:nvPr>
        </p:nvSpPr>
        <p:spPr bwMode="auto">
          <a:xfrm>
            <a:off x="179388" y="6453188"/>
            <a:ext cx="1152525" cy="26828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bg1"/>
                </a:solidFill>
              </a:defRPr>
            </a:lvl1pPr>
          </a:lstStyle>
          <a:p>
            <a:pPr>
              <a:defRPr/>
            </a:pPr>
            <a:endParaRPr lang="en-US"/>
          </a:p>
        </p:txBody>
      </p:sp>
      <p:sp>
        <p:nvSpPr>
          <p:cNvPr id="45061" name="Rectangle 5"/>
          <p:cNvSpPr>
            <a:spLocks noGrp="1" noChangeArrowheads="1"/>
          </p:cNvSpPr>
          <p:nvPr>
            <p:ph type="ftr" sz="quarter" idx="3"/>
          </p:nvPr>
        </p:nvSpPr>
        <p:spPr bwMode="auto">
          <a:xfrm>
            <a:off x="1476375" y="6453188"/>
            <a:ext cx="7056438" cy="26828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bg1"/>
                </a:solidFill>
              </a:defRPr>
            </a:lvl1pPr>
          </a:lstStyle>
          <a:p>
            <a:pPr>
              <a:defRPr/>
            </a:pPr>
            <a:endParaRPr lang="en-US"/>
          </a:p>
        </p:txBody>
      </p:sp>
      <p:sp>
        <p:nvSpPr>
          <p:cNvPr id="45062" name="Rectangle 6"/>
          <p:cNvSpPr>
            <a:spLocks noGrp="1" noChangeArrowheads="1"/>
          </p:cNvSpPr>
          <p:nvPr>
            <p:ph type="sldNum" sz="quarter" idx="4"/>
          </p:nvPr>
        </p:nvSpPr>
        <p:spPr bwMode="auto">
          <a:xfrm>
            <a:off x="8666163" y="6453188"/>
            <a:ext cx="442912" cy="26828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bg1"/>
                </a:solidFill>
              </a:defRPr>
            </a:lvl1pPr>
          </a:lstStyle>
          <a:p>
            <a:pPr>
              <a:defRPr/>
            </a:pPr>
            <a:fld id="{4498D765-DAB2-48FE-913D-BFE8B84D4394}" type="slidenum">
              <a:rPr lang="en-US"/>
              <a:pPr>
                <a:defRPr/>
              </a:pPr>
              <a:t>‹#›</a:t>
            </a:fld>
            <a:endParaRPr lang="en-US"/>
          </a:p>
        </p:txBody>
      </p:sp>
      <p:sp>
        <p:nvSpPr>
          <p:cNvPr id="45064" name="Rectangle 8"/>
          <p:cNvSpPr>
            <a:spLocks noGrp="1" noChangeArrowheads="1"/>
          </p:cNvSpPr>
          <p:nvPr>
            <p:ph type="title"/>
          </p:nvPr>
        </p:nvSpPr>
        <p:spPr bwMode="auto">
          <a:xfrm>
            <a:off x="2051050" y="176213"/>
            <a:ext cx="6884988" cy="5159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064"/>
                                        </p:tgtEl>
                                        <p:attrNameLst>
                                          <p:attrName>style.visibility</p:attrName>
                                        </p:attrNameLst>
                                      </p:cBhvr>
                                      <p:to>
                                        <p:strVal val="visible"/>
                                      </p:to>
                                    </p:set>
                                    <p:animEffect transition="in" filter="wipe(left)">
                                      <p:cBhvr>
                                        <p:cTn id="7" dur="500"/>
                                        <p:tgtEl>
                                          <p:spTgt spid="4506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059">
                                            <p:txEl>
                                              <p:pRg st="0" end="0"/>
                                            </p:txEl>
                                          </p:spTgt>
                                        </p:tgtEl>
                                        <p:attrNameLst>
                                          <p:attrName>style.visibility</p:attrName>
                                        </p:attrNameLst>
                                      </p:cBhvr>
                                      <p:to>
                                        <p:strVal val="visible"/>
                                      </p:to>
                                    </p:set>
                                    <p:animEffect transition="in" filter="wipe(left)">
                                      <p:cBhvr>
                                        <p:cTn id="11" dur="500"/>
                                        <p:tgtEl>
                                          <p:spTgt spid="45059">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5059">
                                            <p:txEl>
                                              <p:pRg st="1" end="1"/>
                                            </p:txEl>
                                          </p:spTgt>
                                        </p:tgtEl>
                                        <p:attrNameLst>
                                          <p:attrName>style.visibility</p:attrName>
                                        </p:attrNameLst>
                                      </p:cBhvr>
                                      <p:to>
                                        <p:strVal val="visible"/>
                                      </p:to>
                                    </p:set>
                                    <p:animEffect transition="in" filter="wipe(left)">
                                      <p:cBhvr>
                                        <p:cTn id="15" dur="500"/>
                                        <p:tgtEl>
                                          <p:spTgt spid="45059">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Effect transition="in" filter="wipe(left)">
                                      <p:cBhvr>
                                        <p:cTn id="19" dur="500"/>
                                        <p:tgtEl>
                                          <p:spTgt spid="45059">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5059">
                                            <p:txEl>
                                              <p:pRg st="3" end="3"/>
                                            </p:txEl>
                                          </p:spTgt>
                                        </p:tgtEl>
                                        <p:attrNameLst>
                                          <p:attrName>style.visibility</p:attrName>
                                        </p:attrNameLst>
                                      </p:cBhvr>
                                      <p:to>
                                        <p:strVal val="visible"/>
                                      </p:to>
                                    </p:set>
                                    <p:animEffect transition="in" filter="wipe(left)">
                                      <p:cBhvr>
                                        <p:cTn id="23" dur="500"/>
                                        <p:tgtEl>
                                          <p:spTgt spid="45059">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wipe(left)">
                                      <p:cBhvr>
                                        <p:cTn id="27" dur="5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tmplLst>
          <p:tmpl lvl="1">
            <p:tnLst>
              <p:par>
                <p:cTn presetID="22" presetClass="entr" presetSubtype="8" fill="hold" nodeType="afterEffect">
                  <p:stCondLst>
                    <p:cond delay="0"/>
                  </p:stCondLst>
                  <p:childTnLst>
                    <p:set>
                      <p:cBhvr>
                        <p:cTn dur="1" fill="hold">
                          <p:stCondLst>
                            <p:cond delay="0"/>
                          </p:stCondLst>
                        </p:cTn>
                        <p:tgtEl>
                          <p:spTgt spid="45059"/>
                        </p:tgtEl>
                        <p:attrNameLst>
                          <p:attrName>style.visibility</p:attrName>
                        </p:attrNameLst>
                      </p:cBhvr>
                      <p:to>
                        <p:strVal val="visible"/>
                      </p:to>
                    </p:set>
                    <p:animEffect transition="in" filter="wipe(left)">
                      <p:cBhvr>
                        <p:cTn dur="500"/>
                        <p:tgtEl>
                          <p:spTgt spid="45059"/>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45059"/>
                        </p:tgtEl>
                        <p:attrNameLst>
                          <p:attrName>style.visibility</p:attrName>
                        </p:attrNameLst>
                      </p:cBhvr>
                      <p:to>
                        <p:strVal val="visible"/>
                      </p:to>
                    </p:set>
                    <p:animEffect transition="in" filter="wipe(left)">
                      <p:cBhvr>
                        <p:cTn dur="500"/>
                        <p:tgtEl>
                          <p:spTgt spid="45059"/>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45059"/>
                        </p:tgtEl>
                        <p:attrNameLst>
                          <p:attrName>style.visibility</p:attrName>
                        </p:attrNameLst>
                      </p:cBhvr>
                      <p:to>
                        <p:strVal val="visible"/>
                      </p:to>
                    </p:set>
                    <p:animEffect transition="in" filter="wipe(left)">
                      <p:cBhvr>
                        <p:cTn dur="500"/>
                        <p:tgtEl>
                          <p:spTgt spid="45059"/>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45059"/>
                        </p:tgtEl>
                        <p:attrNameLst>
                          <p:attrName>style.visibility</p:attrName>
                        </p:attrNameLst>
                      </p:cBhvr>
                      <p:to>
                        <p:strVal val="visible"/>
                      </p:to>
                    </p:set>
                    <p:animEffect transition="in" filter="wipe(left)">
                      <p:cBhvr>
                        <p:cTn dur="500"/>
                        <p:tgtEl>
                          <p:spTgt spid="45059"/>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45059"/>
                        </p:tgtEl>
                        <p:attrNameLst>
                          <p:attrName>style.visibility</p:attrName>
                        </p:attrNameLst>
                      </p:cBhvr>
                      <p:to>
                        <p:strVal val="visible"/>
                      </p:to>
                    </p:set>
                    <p:animEffect transition="in" filter="wipe(left)">
                      <p:cBhvr>
                        <p:cTn dur="500"/>
                        <p:tgtEl>
                          <p:spTgt spid="45059"/>
                        </p:tgtEl>
                      </p:cBhvr>
                    </p:animEffect>
                  </p:childTnLst>
                </p:cTn>
              </p:par>
            </p:tnLst>
          </p:tmpl>
        </p:tmplLst>
      </p:bldP>
      <p:bldP spid="45064" grpId="0"/>
    </p:bldLst>
  </p:timing>
  <p:txStyles>
    <p:titleStyle>
      <a:lvl1pPr algn="l" rtl="0" eaLnBrk="1" fontAlgn="base" hangingPunct="1">
        <a:spcBef>
          <a:spcPct val="0"/>
        </a:spcBef>
        <a:spcAft>
          <a:spcPct val="0"/>
        </a:spcAft>
        <a:defRPr sz="2800">
          <a:solidFill>
            <a:schemeClr val="bg2"/>
          </a:solidFill>
          <a:latin typeface="+mj-lt"/>
          <a:ea typeface="+mj-ea"/>
          <a:cs typeface="+mj-cs"/>
        </a:defRPr>
      </a:lvl1pPr>
      <a:lvl2pPr algn="l" rtl="0" eaLnBrk="1" fontAlgn="base" hangingPunct="1">
        <a:spcBef>
          <a:spcPct val="0"/>
        </a:spcBef>
        <a:spcAft>
          <a:spcPct val="0"/>
        </a:spcAft>
        <a:defRPr sz="2800">
          <a:solidFill>
            <a:schemeClr val="bg2"/>
          </a:solidFill>
          <a:latin typeface="Arial" pitchFamily="34" charset="0"/>
        </a:defRPr>
      </a:lvl2pPr>
      <a:lvl3pPr algn="l" rtl="0" eaLnBrk="1" fontAlgn="base" hangingPunct="1">
        <a:spcBef>
          <a:spcPct val="0"/>
        </a:spcBef>
        <a:spcAft>
          <a:spcPct val="0"/>
        </a:spcAft>
        <a:defRPr sz="2800">
          <a:solidFill>
            <a:schemeClr val="bg2"/>
          </a:solidFill>
          <a:latin typeface="Arial" pitchFamily="34" charset="0"/>
        </a:defRPr>
      </a:lvl3pPr>
      <a:lvl4pPr algn="l" rtl="0" eaLnBrk="1" fontAlgn="base" hangingPunct="1">
        <a:spcBef>
          <a:spcPct val="0"/>
        </a:spcBef>
        <a:spcAft>
          <a:spcPct val="0"/>
        </a:spcAft>
        <a:defRPr sz="2800">
          <a:solidFill>
            <a:schemeClr val="bg2"/>
          </a:solidFill>
          <a:latin typeface="Arial" pitchFamily="34" charset="0"/>
        </a:defRPr>
      </a:lvl4pPr>
      <a:lvl5pPr algn="l" rtl="0" eaLnBrk="1" fontAlgn="base" hangingPunct="1">
        <a:spcBef>
          <a:spcPct val="0"/>
        </a:spcBef>
        <a:spcAft>
          <a:spcPct val="0"/>
        </a:spcAft>
        <a:defRPr sz="2800">
          <a:solidFill>
            <a:schemeClr val="bg2"/>
          </a:solidFill>
          <a:latin typeface="Arial" pitchFamily="34" charset="0"/>
        </a:defRPr>
      </a:lvl5pPr>
      <a:lvl6pPr marL="457200" algn="l" rtl="0" eaLnBrk="1" fontAlgn="base" hangingPunct="1">
        <a:spcBef>
          <a:spcPct val="0"/>
        </a:spcBef>
        <a:spcAft>
          <a:spcPct val="0"/>
        </a:spcAft>
        <a:defRPr sz="2800">
          <a:solidFill>
            <a:schemeClr val="bg2"/>
          </a:solidFill>
          <a:latin typeface="Arial" pitchFamily="34" charset="0"/>
        </a:defRPr>
      </a:lvl6pPr>
      <a:lvl7pPr marL="914400" algn="l" rtl="0" eaLnBrk="1" fontAlgn="base" hangingPunct="1">
        <a:spcBef>
          <a:spcPct val="0"/>
        </a:spcBef>
        <a:spcAft>
          <a:spcPct val="0"/>
        </a:spcAft>
        <a:defRPr sz="2800">
          <a:solidFill>
            <a:schemeClr val="bg2"/>
          </a:solidFill>
          <a:latin typeface="Arial" pitchFamily="34" charset="0"/>
        </a:defRPr>
      </a:lvl7pPr>
      <a:lvl8pPr marL="1371600" algn="l" rtl="0" eaLnBrk="1" fontAlgn="base" hangingPunct="1">
        <a:spcBef>
          <a:spcPct val="0"/>
        </a:spcBef>
        <a:spcAft>
          <a:spcPct val="0"/>
        </a:spcAft>
        <a:defRPr sz="2800">
          <a:solidFill>
            <a:schemeClr val="bg2"/>
          </a:solidFill>
          <a:latin typeface="Arial" pitchFamily="34" charset="0"/>
        </a:defRPr>
      </a:lvl8pPr>
      <a:lvl9pPr marL="1828800" algn="l" rtl="0" eaLnBrk="1" fontAlgn="base" hangingPunct="1">
        <a:spcBef>
          <a:spcPct val="0"/>
        </a:spcBef>
        <a:spcAft>
          <a:spcPct val="0"/>
        </a:spcAft>
        <a:defRPr sz="2800">
          <a:solidFill>
            <a:schemeClr val="bg2"/>
          </a:solidFill>
          <a:latin typeface="Arial" pitchFamily="34" charset="0"/>
        </a:defRPr>
      </a:lvl9pPr>
    </p:titleStyle>
    <p:bodyStyle>
      <a:lvl1pPr marL="342900" indent="-342900" algn="l" rtl="0" eaLnBrk="1" fontAlgn="base" hangingPunct="1">
        <a:spcBef>
          <a:spcPct val="20000"/>
        </a:spcBef>
        <a:spcAft>
          <a:spcPct val="0"/>
        </a:spcAft>
        <a:buBlip>
          <a:blip r:embed="rId14"/>
        </a:buBlip>
        <a:defRPr sz="2400">
          <a:solidFill>
            <a:schemeClr val="bg2"/>
          </a:solidFill>
          <a:latin typeface="+mn-lt"/>
          <a:ea typeface="+mn-ea"/>
          <a:cs typeface="+mn-cs"/>
        </a:defRPr>
      </a:lvl1pPr>
      <a:lvl2pPr marL="742950" indent="-285750" algn="l" rtl="0" eaLnBrk="1" fontAlgn="base" hangingPunct="1">
        <a:spcBef>
          <a:spcPct val="20000"/>
        </a:spcBef>
        <a:spcAft>
          <a:spcPct val="0"/>
        </a:spcAft>
        <a:buBlip>
          <a:blip r:embed="rId14"/>
        </a:buBlip>
        <a:defRPr sz="2400">
          <a:solidFill>
            <a:schemeClr val="bg2"/>
          </a:solidFill>
          <a:latin typeface="+mn-lt"/>
        </a:defRPr>
      </a:lvl2pPr>
      <a:lvl3pPr marL="1143000" indent="-228600" algn="l" rtl="0" eaLnBrk="1" fontAlgn="base" hangingPunct="1">
        <a:spcBef>
          <a:spcPct val="20000"/>
        </a:spcBef>
        <a:spcAft>
          <a:spcPct val="0"/>
        </a:spcAft>
        <a:buBlip>
          <a:blip r:embed="rId14"/>
        </a:buBlip>
        <a:defRPr sz="2400">
          <a:solidFill>
            <a:schemeClr val="bg2"/>
          </a:solidFill>
          <a:latin typeface="+mn-lt"/>
        </a:defRPr>
      </a:lvl3pPr>
      <a:lvl4pPr marL="1600200" indent="-228600" algn="l" rtl="0" eaLnBrk="1" fontAlgn="base" hangingPunct="1">
        <a:spcBef>
          <a:spcPct val="20000"/>
        </a:spcBef>
        <a:spcAft>
          <a:spcPct val="0"/>
        </a:spcAft>
        <a:buBlip>
          <a:blip r:embed="rId14"/>
        </a:buBlip>
        <a:defRPr sz="2400">
          <a:solidFill>
            <a:schemeClr val="bg2"/>
          </a:solidFill>
          <a:latin typeface="+mn-lt"/>
        </a:defRPr>
      </a:lvl4pPr>
      <a:lvl5pPr marL="2057400" indent="-228600" algn="l" rtl="0" eaLnBrk="1" fontAlgn="base" hangingPunct="1">
        <a:spcBef>
          <a:spcPct val="20000"/>
        </a:spcBef>
        <a:spcAft>
          <a:spcPct val="0"/>
        </a:spcAft>
        <a:buBlip>
          <a:blip r:embed="rId14"/>
        </a:buBlip>
        <a:defRPr sz="2400">
          <a:solidFill>
            <a:schemeClr val="bg2"/>
          </a:solidFill>
          <a:latin typeface="+mn-lt"/>
        </a:defRPr>
      </a:lvl5pPr>
      <a:lvl6pPr marL="2514600" indent="-228600" algn="l" rtl="0" eaLnBrk="1" fontAlgn="base" hangingPunct="1">
        <a:spcBef>
          <a:spcPct val="20000"/>
        </a:spcBef>
        <a:spcAft>
          <a:spcPct val="0"/>
        </a:spcAft>
        <a:buBlip>
          <a:blip r:embed="rId14"/>
        </a:buBlip>
        <a:defRPr sz="2400">
          <a:solidFill>
            <a:schemeClr val="bg2"/>
          </a:solidFill>
          <a:latin typeface="+mn-lt"/>
        </a:defRPr>
      </a:lvl6pPr>
      <a:lvl7pPr marL="2971800" indent="-228600" algn="l" rtl="0" eaLnBrk="1" fontAlgn="base" hangingPunct="1">
        <a:spcBef>
          <a:spcPct val="20000"/>
        </a:spcBef>
        <a:spcAft>
          <a:spcPct val="0"/>
        </a:spcAft>
        <a:buBlip>
          <a:blip r:embed="rId14"/>
        </a:buBlip>
        <a:defRPr sz="2400">
          <a:solidFill>
            <a:schemeClr val="bg2"/>
          </a:solidFill>
          <a:latin typeface="+mn-lt"/>
        </a:defRPr>
      </a:lvl7pPr>
      <a:lvl8pPr marL="3429000" indent="-228600" algn="l" rtl="0" eaLnBrk="1" fontAlgn="base" hangingPunct="1">
        <a:spcBef>
          <a:spcPct val="20000"/>
        </a:spcBef>
        <a:spcAft>
          <a:spcPct val="0"/>
        </a:spcAft>
        <a:buBlip>
          <a:blip r:embed="rId14"/>
        </a:buBlip>
        <a:defRPr sz="2400">
          <a:solidFill>
            <a:schemeClr val="bg2"/>
          </a:solidFill>
          <a:latin typeface="+mn-lt"/>
        </a:defRPr>
      </a:lvl8pPr>
      <a:lvl9pPr marL="3886200" indent="-228600" algn="l" rtl="0" eaLnBrk="1" fontAlgn="base" hangingPunct="1">
        <a:spcBef>
          <a:spcPct val="20000"/>
        </a:spcBef>
        <a:spcAft>
          <a:spcPct val="0"/>
        </a:spcAft>
        <a:buBlip>
          <a:blip r:embed="rId14"/>
        </a:buBlip>
        <a:defRPr sz="24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0"/>
            <a:ext cx="9144000" cy="6858000"/>
          </a:xfrm>
          <a:prstGeom prst="rect">
            <a:avLst/>
          </a:prstGeom>
          <a:gradFill rotWithShape="1">
            <a:gsLst>
              <a:gs pos="0">
                <a:schemeClr val="bg1"/>
              </a:gs>
              <a:gs pos="100000">
                <a:srgbClr val="D9D9D9"/>
              </a:gs>
            </a:gsLst>
            <a:lin ang="5400000" scaled="1"/>
          </a:gradFill>
          <a:ln w="9525">
            <a:noFill/>
            <a:miter lim="800000"/>
            <a:headEnd/>
            <a:tailEnd/>
          </a:ln>
          <a:effectLst/>
        </p:spPr>
        <p:txBody>
          <a:bodyPr wrap="none" lIns="91430" tIns="45715" rIns="91430" bIns="45715" anchor="ctr"/>
          <a:lstStyle/>
          <a:p>
            <a:pPr algn="ctr">
              <a:defRPr/>
            </a:pPr>
            <a:endParaRPr lang="en-US" sz="1800"/>
          </a:p>
        </p:txBody>
      </p:sp>
      <p:sp>
        <p:nvSpPr>
          <p:cNvPr id="49155" name="Rectangle 3"/>
          <p:cNvSpPr>
            <a:spLocks noChangeArrowheads="1"/>
          </p:cNvSpPr>
          <p:nvPr/>
        </p:nvSpPr>
        <p:spPr bwMode="auto">
          <a:xfrm>
            <a:off x="-93663" y="6453188"/>
            <a:ext cx="8532813" cy="366712"/>
          </a:xfrm>
          <a:prstGeom prst="rect">
            <a:avLst/>
          </a:prstGeom>
          <a:noFill/>
          <a:ln w="9525" algn="ctr">
            <a:noFill/>
            <a:miter lim="800000"/>
            <a:headEnd/>
            <a:tailEnd/>
          </a:ln>
          <a:effectLst/>
        </p:spPr>
        <p:txBody>
          <a:bodyPr lIns="0" tIns="0" rIns="0" bIns="0" anchor="ctr"/>
          <a:lstStyle/>
          <a:p>
            <a:pPr algn="r">
              <a:defRPr/>
            </a:pPr>
            <a:r>
              <a:rPr lang="en-US" sz="1200">
                <a:solidFill>
                  <a:srgbClr val="4D4D4D"/>
                </a:solidFill>
                <a:latin typeface="Neo Sans" pitchFamily="34" charset="0"/>
              </a:rPr>
              <a:t>m62 visualcommunications is the global leader in presentation effectiveness, from offices in the UK, USA, and Singapore</a:t>
            </a:r>
          </a:p>
        </p:txBody>
      </p:sp>
      <p:pic>
        <p:nvPicPr>
          <p:cNvPr id="7172" name="Picture 4" descr="m62-logo">
            <a:hlinkClick r:id="rId13"/>
          </p:cNvPr>
          <p:cNvPicPr>
            <a:picLocks noChangeAspect="1" noChangeArrowheads="1"/>
          </p:cNvPicPr>
          <p:nvPr/>
        </p:nvPicPr>
        <p:blipFill>
          <a:blip r:embed="rId14"/>
          <a:srcRect/>
          <a:stretch>
            <a:fillRect/>
          </a:stretch>
        </p:blipFill>
        <p:spPr bwMode="auto">
          <a:xfrm>
            <a:off x="8502650" y="6484938"/>
            <a:ext cx="381000" cy="257175"/>
          </a:xfrm>
          <a:prstGeom prst="rect">
            <a:avLst/>
          </a:prstGeom>
          <a:noFill/>
          <a:ln w="9525">
            <a:noFill/>
            <a:miter lim="800000"/>
            <a:headEnd/>
            <a:tailEnd/>
          </a:ln>
        </p:spPr>
      </p:pic>
      <p:pic>
        <p:nvPicPr>
          <p:cNvPr id="7173" name="Picture 5" descr="1">
            <a:hlinkClick r:id="rId15"/>
          </p:cNvPr>
          <p:cNvPicPr>
            <a:picLocks noChangeAspect="1" noChangeArrowheads="1"/>
          </p:cNvPicPr>
          <p:nvPr/>
        </p:nvPicPr>
        <p:blipFill>
          <a:blip r:embed="rId16"/>
          <a:srcRect/>
          <a:stretch>
            <a:fillRect/>
          </a:stretch>
        </p:blipFill>
        <p:spPr bwMode="auto">
          <a:xfrm>
            <a:off x="260350" y="777875"/>
            <a:ext cx="2000250" cy="1457325"/>
          </a:xfrm>
          <a:prstGeom prst="rect">
            <a:avLst/>
          </a:prstGeom>
          <a:noFill/>
          <a:ln w="9525">
            <a:noFill/>
            <a:miter lim="800000"/>
            <a:headEnd/>
            <a:tailEnd/>
          </a:ln>
        </p:spPr>
      </p:pic>
      <p:pic>
        <p:nvPicPr>
          <p:cNvPr id="7174" name="Picture 6" descr="2">
            <a:hlinkClick r:id="rId17"/>
          </p:cNvPr>
          <p:cNvPicPr>
            <a:picLocks noChangeAspect="1" noChangeArrowheads="1"/>
          </p:cNvPicPr>
          <p:nvPr/>
        </p:nvPicPr>
        <p:blipFill>
          <a:blip r:embed="rId18"/>
          <a:srcRect/>
          <a:stretch>
            <a:fillRect/>
          </a:stretch>
        </p:blipFill>
        <p:spPr bwMode="auto">
          <a:xfrm>
            <a:off x="287338" y="2673350"/>
            <a:ext cx="2000250" cy="1457325"/>
          </a:xfrm>
          <a:prstGeom prst="rect">
            <a:avLst/>
          </a:prstGeom>
          <a:noFill/>
          <a:ln w="9525">
            <a:noFill/>
            <a:miter lim="800000"/>
            <a:headEnd/>
            <a:tailEnd/>
          </a:ln>
        </p:spPr>
      </p:pic>
      <p:pic>
        <p:nvPicPr>
          <p:cNvPr id="7175" name="Picture 7" descr="3">
            <a:hlinkClick r:id="rId19"/>
          </p:cNvPr>
          <p:cNvPicPr>
            <a:picLocks noChangeAspect="1" noChangeArrowheads="1"/>
          </p:cNvPicPr>
          <p:nvPr/>
        </p:nvPicPr>
        <p:blipFill>
          <a:blip r:embed="rId20"/>
          <a:srcRect/>
          <a:stretch>
            <a:fillRect/>
          </a:stretch>
        </p:blipFill>
        <p:spPr bwMode="auto">
          <a:xfrm>
            <a:off x="287338" y="4568825"/>
            <a:ext cx="2000250" cy="1457325"/>
          </a:xfrm>
          <a:prstGeom prst="rect">
            <a:avLst/>
          </a:prstGeom>
          <a:noFill/>
          <a:ln w="9525">
            <a:noFill/>
            <a:miter lim="800000"/>
            <a:headEnd/>
            <a:tailEnd/>
          </a:ln>
        </p:spPr>
      </p:pic>
      <p:sp>
        <p:nvSpPr>
          <p:cNvPr id="49160" name="Text Box 8">
            <a:hlinkClick r:id="rId15"/>
          </p:cNvPr>
          <p:cNvSpPr txBox="1">
            <a:spLocks noChangeArrowheads="1"/>
          </p:cNvSpPr>
          <p:nvPr/>
        </p:nvSpPr>
        <p:spPr bwMode="auto">
          <a:xfrm>
            <a:off x="379413" y="2290763"/>
            <a:ext cx="1636712" cy="212725"/>
          </a:xfrm>
          <a:prstGeom prst="rect">
            <a:avLst/>
          </a:prstGeom>
          <a:noFill/>
          <a:ln w="9525" algn="ctr">
            <a:noFill/>
            <a:miter lim="800000"/>
            <a:headEnd/>
            <a:tailEnd/>
          </a:ln>
          <a:effectLst/>
        </p:spPr>
        <p:txBody>
          <a:bodyPr wrap="none" lIns="0" tIns="0" rIns="0" bIns="0" anchor="ctr">
            <a:spAutoFit/>
          </a:bodyPr>
          <a:lstStyle/>
          <a:p>
            <a:pPr>
              <a:defRPr/>
            </a:pPr>
            <a:r>
              <a:rPr lang="en-US" sz="1400">
                <a:solidFill>
                  <a:srgbClr val="135971"/>
                </a:solidFill>
                <a:latin typeface="Neo Sans" pitchFamily="34" charset="0"/>
              </a:rPr>
              <a:t>Beyond Bullet Points</a:t>
            </a:r>
          </a:p>
        </p:txBody>
      </p:sp>
      <p:sp>
        <p:nvSpPr>
          <p:cNvPr id="49161" name="Text Box 9">
            <a:hlinkClick r:id="rId17"/>
          </p:cNvPr>
          <p:cNvSpPr txBox="1">
            <a:spLocks noChangeArrowheads="1"/>
          </p:cNvSpPr>
          <p:nvPr/>
        </p:nvSpPr>
        <p:spPr bwMode="auto">
          <a:xfrm>
            <a:off x="379413" y="4189413"/>
            <a:ext cx="1417637" cy="212725"/>
          </a:xfrm>
          <a:prstGeom prst="rect">
            <a:avLst/>
          </a:prstGeom>
          <a:noFill/>
          <a:ln w="9525" algn="ctr">
            <a:noFill/>
            <a:miter lim="800000"/>
            <a:headEnd/>
            <a:tailEnd/>
          </a:ln>
          <a:effectLst/>
        </p:spPr>
        <p:txBody>
          <a:bodyPr wrap="none" lIns="0" tIns="0" rIns="0" bIns="0" anchor="ctr">
            <a:spAutoFit/>
          </a:bodyPr>
          <a:lstStyle/>
          <a:p>
            <a:pPr>
              <a:defRPr/>
            </a:pPr>
            <a:r>
              <a:rPr lang="en-US" sz="1400">
                <a:solidFill>
                  <a:srgbClr val="135971"/>
                </a:solidFill>
                <a:latin typeface="Neo Sans" pitchFamily="34" charset="0"/>
              </a:rPr>
              <a:t>PowerPoint Slides</a:t>
            </a:r>
          </a:p>
        </p:txBody>
      </p:sp>
      <p:sp>
        <p:nvSpPr>
          <p:cNvPr id="49162" name="Text Box 10">
            <a:hlinkClick r:id="rId19"/>
          </p:cNvPr>
          <p:cNvSpPr txBox="1">
            <a:spLocks noChangeArrowheads="1"/>
          </p:cNvSpPr>
          <p:nvPr/>
        </p:nvSpPr>
        <p:spPr bwMode="auto">
          <a:xfrm>
            <a:off x="379413" y="6084888"/>
            <a:ext cx="1598612" cy="212725"/>
          </a:xfrm>
          <a:prstGeom prst="rect">
            <a:avLst/>
          </a:prstGeom>
          <a:noFill/>
          <a:ln w="9525" algn="ctr">
            <a:noFill/>
            <a:miter lim="800000"/>
            <a:headEnd/>
            <a:tailEnd/>
          </a:ln>
          <a:effectLst/>
        </p:spPr>
        <p:txBody>
          <a:bodyPr wrap="none" lIns="0" tIns="0" rIns="0" bIns="0" anchor="ctr">
            <a:spAutoFit/>
          </a:bodyPr>
          <a:lstStyle/>
          <a:p>
            <a:pPr>
              <a:defRPr/>
            </a:pPr>
            <a:r>
              <a:rPr lang="en-US" sz="1400">
                <a:solidFill>
                  <a:srgbClr val="135971"/>
                </a:solidFill>
                <a:latin typeface="Neo Sans" pitchFamily="34" charset="0"/>
              </a:rPr>
              <a:t>PowerPoint Training</a:t>
            </a:r>
          </a:p>
        </p:txBody>
      </p:sp>
      <p:pic>
        <p:nvPicPr>
          <p:cNvPr id="7179" name="Picture 11" descr="bg"/>
          <p:cNvPicPr>
            <a:picLocks noChangeAspect="1" noChangeArrowheads="1"/>
          </p:cNvPicPr>
          <p:nvPr/>
        </p:nvPicPr>
        <p:blipFill>
          <a:blip r:embed="rId21"/>
          <a:srcRect/>
          <a:stretch>
            <a:fillRect/>
          </a:stretch>
        </p:blipFill>
        <p:spPr bwMode="auto">
          <a:xfrm>
            <a:off x="2520950" y="777875"/>
            <a:ext cx="6362700" cy="5248275"/>
          </a:xfrm>
          <a:prstGeom prst="rect">
            <a:avLst/>
          </a:prstGeom>
          <a:noFill/>
          <a:ln w="9525">
            <a:noFill/>
            <a:miter lim="800000"/>
            <a:headEnd/>
            <a:tailEnd/>
          </a:ln>
        </p:spPr>
      </p:pic>
      <p:sp>
        <p:nvSpPr>
          <p:cNvPr id="49164" name="Text Box 12"/>
          <p:cNvSpPr txBox="1">
            <a:spLocks noChangeArrowheads="1"/>
          </p:cNvSpPr>
          <p:nvPr/>
        </p:nvSpPr>
        <p:spPr bwMode="auto">
          <a:xfrm>
            <a:off x="28575" y="188913"/>
            <a:ext cx="9115425" cy="366712"/>
          </a:xfrm>
          <a:prstGeom prst="rect">
            <a:avLst/>
          </a:prstGeom>
          <a:noFill/>
          <a:ln w="9525" algn="ctr">
            <a:noFill/>
            <a:miter lim="800000"/>
            <a:headEnd/>
            <a:tailEnd/>
          </a:ln>
          <a:effectLst/>
        </p:spPr>
        <p:txBody>
          <a:bodyPr lIns="0" tIns="0" rIns="0" bIns="0" anchor="ctr"/>
          <a:lstStyle/>
          <a:p>
            <a:pPr algn="ctr">
              <a:defRPr/>
            </a:pPr>
            <a:r>
              <a:rPr lang="en-US" sz="2100">
                <a:solidFill>
                  <a:srgbClr val="333333"/>
                </a:solidFill>
                <a:latin typeface="Neo Sans" pitchFamily="34" charset="0"/>
              </a:rPr>
              <a:t>It’s not the design of your template, it’s what you do with it that counts</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rtl="0" eaLnBrk="1" fontAlgn="base" hangingPunct="1">
        <a:spcBef>
          <a:spcPct val="0"/>
        </a:spcBef>
        <a:spcAft>
          <a:spcPct val="0"/>
        </a:spcAft>
        <a:defRPr sz="2000">
          <a:solidFill>
            <a:srgbClr val="333333"/>
          </a:solidFill>
          <a:latin typeface="+mj-lt"/>
          <a:ea typeface="+mj-ea"/>
          <a:cs typeface="+mj-cs"/>
        </a:defRPr>
      </a:lvl1pPr>
      <a:lvl2pPr algn="ctr" rtl="0" eaLnBrk="1" fontAlgn="base" hangingPunct="1">
        <a:spcBef>
          <a:spcPct val="0"/>
        </a:spcBef>
        <a:spcAft>
          <a:spcPct val="0"/>
        </a:spcAft>
        <a:defRPr sz="2000">
          <a:solidFill>
            <a:srgbClr val="333333"/>
          </a:solidFill>
          <a:latin typeface="Neo Sans" pitchFamily="34" charset="0"/>
        </a:defRPr>
      </a:lvl2pPr>
      <a:lvl3pPr algn="ctr" rtl="0" eaLnBrk="1" fontAlgn="base" hangingPunct="1">
        <a:spcBef>
          <a:spcPct val="0"/>
        </a:spcBef>
        <a:spcAft>
          <a:spcPct val="0"/>
        </a:spcAft>
        <a:defRPr sz="2000">
          <a:solidFill>
            <a:srgbClr val="333333"/>
          </a:solidFill>
          <a:latin typeface="Neo Sans" pitchFamily="34" charset="0"/>
        </a:defRPr>
      </a:lvl3pPr>
      <a:lvl4pPr algn="ctr" rtl="0" eaLnBrk="1" fontAlgn="base" hangingPunct="1">
        <a:spcBef>
          <a:spcPct val="0"/>
        </a:spcBef>
        <a:spcAft>
          <a:spcPct val="0"/>
        </a:spcAft>
        <a:defRPr sz="2000">
          <a:solidFill>
            <a:srgbClr val="333333"/>
          </a:solidFill>
          <a:latin typeface="Neo Sans" pitchFamily="34" charset="0"/>
        </a:defRPr>
      </a:lvl4pPr>
      <a:lvl5pPr algn="ctr" rtl="0" eaLnBrk="1" fontAlgn="base" hangingPunct="1">
        <a:spcBef>
          <a:spcPct val="0"/>
        </a:spcBef>
        <a:spcAft>
          <a:spcPct val="0"/>
        </a:spcAft>
        <a:defRPr sz="2000">
          <a:solidFill>
            <a:srgbClr val="333333"/>
          </a:solidFill>
          <a:latin typeface="Neo Sans" pitchFamily="34" charset="0"/>
        </a:defRPr>
      </a:lvl5pPr>
      <a:lvl6pPr marL="457200" algn="ctr" rtl="0" eaLnBrk="1" fontAlgn="base" hangingPunct="1">
        <a:spcBef>
          <a:spcPct val="0"/>
        </a:spcBef>
        <a:spcAft>
          <a:spcPct val="0"/>
        </a:spcAft>
        <a:defRPr sz="2000">
          <a:solidFill>
            <a:srgbClr val="333333"/>
          </a:solidFill>
          <a:latin typeface="Neo Sans" pitchFamily="34" charset="0"/>
        </a:defRPr>
      </a:lvl6pPr>
      <a:lvl7pPr marL="914400" algn="ctr" rtl="0" eaLnBrk="1" fontAlgn="base" hangingPunct="1">
        <a:spcBef>
          <a:spcPct val="0"/>
        </a:spcBef>
        <a:spcAft>
          <a:spcPct val="0"/>
        </a:spcAft>
        <a:defRPr sz="2000">
          <a:solidFill>
            <a:srgbClr val="333333"/>
          </a:solidFill>
          <a:latin typeface="Neo Sans" pitchFamily="34" charset="0"/>
        </a:defRPr>
      </a:lvl7pPr>
      <a:lvl8pPr marL="1371600" algn="ctr" rtl="0" eaLnBrk="1" fontAlgn="base" hangingPunct="1">
        <a:spcBef>
          <a:spcPct val="0"/>
        </a:spcBef>
        <a:spcAft>
          <a:spcPct val="0"/>
        </a:spcAft>
        <a:defRPr sz="2000">
          <a:solidFill>
            <a:srgbClr val="333333"/>
          </a:solidFill>
          <a:latin typeface="Neo Sans" pitchFamily="34" charset="0"/>
        </a:defRPr>
      </a:lvl8pPr>
      <a:lvl9pPr marL="1828800" algn="ctr" rtl="0" eaLnBrk="1" fontAlgn="base" hangingPunct="1">
        <a:spcBef>
          <a:spcPct val="0"/>
        </a:spcBef>
        <a:spcAft>
          <a:spcPct val="0"/>
        </a:spcAft>
        <a:defRPr sz="2000">
          <a:solidFill>
            <a:srgbClr val="333333"/>
          </a:solidFill>
          <a:latin typeface="Neo Sans"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fld id="{FBF2855F-0F11-4181-B5A6-4DD177FDDAEE}" type="datetimeFigureOut">
              <a:rPr lang="en-US"/>
              <a:pPr>
                <a:defRPr/>
              </a:pPr>
              <a:t>8/31/2014</a:t>
            </a:fld>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5520574D-B5DF-4B39-B2D7-CA8F0B5F1EA4}" type="slidenum">
              <a:rPr lang="en-US"/>
              <a:pPr>
                <a:defRPr/>
              </a:pPr>
              <a:t>‹#›</a:t>
            </a:fld>
            <a:endParaRPr lang="en-US" dirty="0"/>
          </a:p>
        </p:txBody>
      </p:sp>
      <p:sp>
        <p:nvSpPr>
          <p:cNvPr id="22"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left)">
                                      <p:cBhvr>
                                        <p:cTn id="11" dur="500"/>
                                        <p:tgtEl>
                                          <p:spTgt spid="13">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wipe(left)">
                                      <p:cBhvr>
                                        <p:cTn id="14" dur="500"/>
                                        <p:tgtEl>
                                          <p:spTgt spid="13">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wipe(left)">
                                      <p:cBhvr>
                                        <p:cTn id="20" dur="500"/>
                                        <p:tgtEl>
                                          <p:spTgt spid="1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wipe(left)">
                                      <p:cBhvr>
                                        <p:cTn id="23"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ctr" rtl="0" eaLnBrk="1" fontAlgn="base" hangingPunct="1">
        <a:spcBef>
          <a:spcPct val="0"/>
        </a:spcBef>
        <a:spcAft>
          <a:spcPct val="0"/>
        </a:spcAft>
        <a:defRPr sz="3300" kern="1200">
          <a:solidFill>
            <a:srgbClr val="7B9899"/>
          </a:solidFill>
          <a:latin typeface="+mj-lt"/>
          <a:ea typeface="+mj-ea"/>
          <a:cs typeface="+mj-cs"/>
        </a:defRPr>
      </a:lvl1pPr>
      <a:lvl2pPr algn="ctr" rtl="0" eaLnBrk="1" fontAlgn="base" hangingPunct="1">
        <a:spcBef>
          <a:spcPct val="0"/>
        </a:spcBef>
        <a:spcAft>
          <a:spcPct val="0"/>
        </a:spcAft>
        <a:defRPr sz="3300">
          <a:solidFill>
            <a:srgbClr val="7B9899"/>
          </a:solidFill>
          <a:latin typeface="Georgia" pitchFamily="18" charset="0"/>
        </a:defRPr>
      </a:lvl2pPr>
      <a:lvl3pPr algn="ctr" rtl="0" eaLnBrk="1" fontAlgn="base" hangingPunct="1">
        <a:spcBef>
          <a:spcPct val="0"/>
        </a:spcBef>
        <a:spcAft>
          <a:spcPct val="0"/>
        </a:spcAft>
        <a:defRPr sz="3300">
          <a:solidFill>
            <a:srgbClr val="7B9899"/>
          </a:solidFill>
          <a:latin typeface="Georgia" pitchFamily="18" charset="0"/>
        </a:defRPr>
      </a:lvl3pPr>
      <a:lvl4pPr algn="ctr" rtl="0" eaLnBrk="1" fontAlgn="base" hangingPunct="1">
        <a:spcBef>
          <a:spcPct val="0"/>
        </a:spcBef>
        <a:spcAft>
          <a:spcPct val="0"/>
        </a:spcAft>
        <a:defRPr sz="3300">
          <a:solidFill>
            <a:srgbClr val="7B9899"/>
          </a:solidFill>
          <a:latin typeface="Georgia" pitchFamily="18" charset="0"/>
        </a:defRPr>
      </a:lvl4pPr>
      <a:lvl5pPr algn="ctr" rtl="0" eaLnBrk="1" fontAlgn="base" hangingPunct="1">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p:titleStyle>
    <p:body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382837"/>
            <a:ext cx="7467600" cy="893763"/>
          </a:xfrm>
        </p:spPr>
        <p:txBody>
          <a:bodyPr/>
          <a:lstStyle/>
          <a:p>
            <a:pPr algn="ctr"/>
            <a:r>
              <a:rPr lang="en-US" sz="4800" dirty="0" smtClean="0">
                <a:solidFill>
                  <a:srgbClr val="FF0000"/>
                </a:solidFill>
                <a:effectLst>
                  <a:outerShdw blurRad="38100" dist="38100" dir="2700000" algn="tl">
                    <a:srgbClr val="000000">
                      <a:alpha val="43137"/>
                    </a:srgbClr>
                  </a:outerShdw>
                </a:effectLst>
              </a:rPr>
              <a:t>Introduction of </a:t>
            </a:r>
            <a:r>
              <a:rPr lang="en-US" sz="6600" dirty="0" smtClean="0">
                <a:solidFill>
                  <a:srgbClr val="FF0000"/>
                </a:solidFill>
                <a:effectLst>
                  <a:outerShdw blurRad="38100" dist="38100" dir="2700000" algn="tl">
                    <a:srgbClr val="000000">
                      <a:alpha val="43137"/>
                    </a:srgbClr>
                  </a:outerShdw>
                </a:effectLst>
              </a:rPr>
              <a:t/>
            </a:r>
            <a:br>
              <a:rPr lang="en-US" sz="6600" dirty="0" smtClean="0">
                <a:solidFill>
                  <a:srgbClr val="FF0000"/>
                </a:solidFill>
                <a:effectLst>
                  <a:outerShdw blurRad="38100" dist="38100" dir="2700000" algn="tl">
                    <a:srgbClr val="000000">
                      <a:alpha val="43137"/>
                    </a:srgbClr>
                  </a:outerShdw>
                </a:effectLst>
              </a:rPr>
            </a:br>
            <a:r>
              <a:rPr lang="en-US" sz="6600" dirty="0" smtClean="0">
                <a:solidFill>
                  <a:srgbClr val="FF0000"/>
                </a:solidFill>
                <a:effectLst>
                  <a:outerShdw blurRad="38100" dist="38100" dir="2700000" algn="tl">
                    <a:srgbClr val="000000">
                      <a:alpha val="43137"/>
                    </a:srgbClr>
                  </a:outerShdw>
                </a:effectLst>
              </a:rPr>
              <a:t>Public Health Dentistry</a:t>
            </a:r>
            <a:endParaRPr lang="en-US" sz="66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7"/>
          <p:cNvSpPr>
            <a:spLocks noGrp="1" noChangeArrowheads="1"/>
          </p:cNvSpPr>
          <p:nvPr>
            <p:ph type="title"/>
          </p:nvPr>
        </p:nvSpPr>
        <p:spPr>
          <a:xfrm>
            <a:off x="381000" y="0"/>
            <a:ext cx="8382000" cy="533400"/>
          </a:xfrm>
        </p:spPr>
        <p:txBody>
          <a:bodyPr>
            <a:noAutofit/>
          </a:bodyPr>
          <a:lstStyle/>
          <a:p>
            <a:pPr eaLnBrk="1" hangingPunct="1"/>
            <a:r>
              <a:rPr lang="en-US" sz="4800" dirty="0" smtClean="0">
                <a:solidFill>
                  <a:schemeClr val="tx1"/>
                </a:solidFill>
                <a:latin typeface="Algerian" pitchFamily="82" charset="0"/>
              </a:rPr>
              <a:t/>
            </a:r>
            <a:br>
              <a:rPr lang="en-US" sz="4800" dirty="0" smtClean="0">
                <a:solidFill>
                  <a:schemeClr val="tx1"/>
                </a:solidFill>
                <a:latin typeface="Algerian" pitchFamily="82" charset="0"/>
              </a:rPr>
            </a:br>
            <a:r>
              <a:rPr lang="en-US" sz="3200" dirty="0" smtClean="0">
                <a:solidFill>
                  <a:schemeClr val="tx1"/>
                </a:solidFill>
                <a:latin typeface="Algerian" pitchFamily="82" charset="0"/>
              </a:rPr>
              <a:t>key functions of public health Dentist are:</a:t>
            </a:r>
          </a:p>
        </p:txBody>
      </p:sp>
      <p:sp>
        <p:nvSpPr>
          <p:cNvPr id="163842" name="Rectangle 2"/>
          <p:cNvSpPr>
            <a:spLocks noGrp="1" noChangeArrowheads="1"/>
          </p:cNvSpPr>
          <p:nvPr>
            <p:ph idx="1"/>
          </p:nvPr>
        </p:nvSpPr>
        <p:spPr>
          <a:xfrm>
            <a:off x="4953000" y="914400"/>
            <a:ext cx="4191000" cy="3962400"/>
          </a:xfrm>
        </p:spPr>
        <p:txBody>
          <a:bodyPr/>
          <a:lstStyle/>
          <a:p>
            <a:pPr marL="609600" indent="-609600">
              <a:tabLst>
                <a:tab pos="180975" algn="l"/>
              </a:tabLst>
            </a:pPr>
            <a:r>
              <a:rPr lang="en-US" sz="2800" dirty="0" smtClean="0"/>
              <a:t>Health Promotion</a:t>
            </a:r>
          </a:p>
          <a:p>
            <a:pPr marL="609600" indent="-609600">
              <a:tabLst>
                <a:tab pos="180975" algn="l"/>
              </a:tabLst>
            </a:pPr>
            <a:r>
              <a:rPr lang="en-US" sz="2800" dirty="0" smtClean="0"/>
              <a:t>Disease Prevention</a:t>
            </a:r>
          </a:p>
          <a:p>
            <a:pPr marL="609600" indent="-609600">
              <a:tabLst>
                <a:tab pos="180975" algn="l"/>
              </a:tabLst>
            </a:pPr>
            <a:r>
              <a:rPr lang="en-US" sz="2800" dirty="0" smtClean="0"/>
              <a:t>Delivering dental treatments. </a:t>
            </a:r>
          </a:p>
          <a:p>
            <a:pPr marL="609600" indent="-609600">
              <a:tabLst>
                <a:tab pos="180975" algn="l"/>
              </a:tabLst>
            </a:pPr>
            <a:r>
              <a:rPr lang="en-US" sz="2800" dirty="0" smtClean="0"/>
              <a:t>Conducting field activities.</a:t>
            </a:r>
          </a:p>
          <a:p>
            <a:pPr marL="609600" indent="-609600">
              <a:tabLst>
                <a:tab pos="180975" algn="l"/>
              </a:tabLst>
            </a:pPr>
            <a:r>
              <a:rPr lang="en-US" sz="2800" dirty="0" smtClean="0"/>
              <a:t>Conducting school Health </a:t>
            </a:r>
            <a:r>
              <a:rPr lang="en-US" sz="2800" dirty="0" err="1" smtClean="0"/>
              <a:t>Programme</a:t>
            </a:r>
            <a:r>
              <a:rPr lang="en-US" sz="2800" dirty="0" smtClean="0"/>
              <a:t>.</a:t>
            </a:r>
          </a:p>
        </p:txBody>
      </p:sp>
      <p:sp>
        <p:nvSpPr>
          <p:cNvPr id="2" name="Slide Number Placeholder 1"/>
          <p:cNvSpPr>
            <a:spLocks noGrp="1"/>
          </p:cNvSpPr>
          <p:nvPr>
            <p:ph type="sldNum" sz="quarter" idx="12"/>
          </p:nvPr>
        </p:nvSpPr>
        <p:spPr/>
        <p:txBody>
          <a:bodyPr/>
          <a:lstStyle/>
          <a:p>
            <a:pPr>
              <a:defRPr/>
            </a:pPr>
            <a:fld id="{DD9E17A0-78A6-4DE1-9453-C3FF3BD3DE54}" type="slidenum">
              <a:rPr lang="en-US" smtClean="0"/>
              <a:pPr>
                <a:defRPr/>
              </a:pPr>
              <a:t>10</a:t>
            </a:fld>
            <a:endParaRPr lang="en-US" dirty="0"/>
          </a:p>
        </p:txBody>
      </p:sp>
      <p:pic>
        <p:nvPicPr>
          <p:cNvPr id="14339" name="Picture 3" descr="G:\NSS Activity\NSS Photos\DSCN1981.JPG"/>
          <p:cNvPicPr>
            <a:picLocks noChangeAspect="1" noChangeArrowheads="1"/>
          </p:cNvPicPr>
          <p:nvPr/>
        </p:nvPicPr>
        <p:blipFill>
          <a:blip r:embed="rId3" cstate="print"/>
          <a:srcRect/>
          <a:stretch>
            <a:fillRect/>
          </a:stretch>
        </p:blipFill>
        <p:spPr bwMode="auto">
          <a:xfrm>
            <a:off x="1" y="1219200"/>
            <a:ext cx="3027314" cy="2420989"/>
          </a:xfrm>
          <a:prstGeom prst="rect">
            <a:avLst/>
          </a:prstGeom>
          <a:ln>
            <a:noFill/>
          </a:ln>
          <a:effectLst>
            <a:softEdge rad="112500"/>
          </a:effectLst>
        </p:spPr>
      </p:pic>
      <p:pic>
        <p:nvPicPr>
          <p:cNvPr id="14" name="Picture 2" descr="http://a8.sphotos.ak.fbcdn.net/hphotos-ak-snc7/425981_312340215487545_1718841283_n.jpg"/>
          <p:cNvPicPr>
            <a:picLocks noChangeAspect="1" noChangeArrowheads="1"/>
          </p:cNvPicPr>
          <p:nvPr/>
        </p:nvPicPr>
        <p:blipFill>
          <a:blip r:embed="rId4"/>
          <a:srcRect/>
          <a:stretch>
            <a:fillRect/>
          </a:stretch>
        </p:blipFill>
        <p:spPr bwMode="auto">
          <a:xfrm>
            <a:off x="1" y="3505200"/>
            <a:ext cx="2499975" cy="1874982"/>
          </a:xfrm>
          <a:prstGeom prst="rect">
            <a:avLst/>
          </a:prstGeom>
          <a:ln>
            <a:noFill/>
          </a:ln>
          <a:effectLst>
            <a:softEdge rad="112500"/>
          </a:effectLst>
        </p:spPr>
      </p:pic>
      <p:pic>
        <p:nvPicPr>
          <p:cNvPr id="14340" name="Picture 4" descr="G:\NSS Activity\NSS Photos\DSCN0442.JPG"/>
          <p:cNvPicPr>
            <a:picLocks noChangeAspect="1" noChangeArrowheads="1"/>
          </p:cNvPicPr>
          <p:nvPr/>
        </p:nvPicPr>
        <p:blipFill>
          <a:blip r:embed="rId5" cstate="print"/>
          <a:srcRect t="18120"/>
          <a:stretch>
            <a:fillRect/>
          </a:stretch>
        </p:blipFill>
        <p:spPr bwMode="auto">
          <a:xfrm>
            <a:off x="2192581" y="4648200"/>
            <a:ext cx="3598619" cy="2209800"/>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609600"/>
            <a:ext cx="6705600" cy="685800"/>
          </a:xfrm>
        </p:spPr>
        <p:txBody>
          <a:bodyPr rtlCol="0">
            <a:normAutofit fontScale="90000"/>
          </a:bodyPr>
          <a:lstStyle/>
          <a:p>
            <a:pPr eaLnBrk="1" fontAlgn="auto" hangingPunct="1">
              <a:spcAft>
                <a:spcPts val="0"/>
              </a:spcAft>
              <a:defRPr/>
            </a:pPr>
            <a:r>
              <a:rPr lang="en-US" sz="3600" dirty="0" smtClean="0">
                <a:solidFill>
                  <a:schemeClr val="tx1"/>
                </a:solidFill>
                <a:latin typeface="Algerian" pitchFamily="82" charset="0"/>
              </a:rPr>
              <a:t>What would happen if we didn’t have public health Approach?</a:t>
            </a:r>
            <a:r>
              <a:rPr lang="en-US" dirty="0" smtClean="0">
                <a:solidFill>
                  <a:schemeClr val="tx1"/>
                </a:solidFill>
                <a:latin typeface="Algerian" pitchFamily="82" charset="0"/>
              </a:rPr>
              <a:t/>
            </a:r>
            <a:br>
              <a:rPr lang="en-US" dirty="0" smtClean="0">
                <a:solidFill>
                  <a:schemeClr val="tx1"/>
                </a:solidFill>
                <a:latin typeface="Algerian" pitchFamily="82" charset="0"/>
              </a:rPr>
            </a:br>
            <a:endParaRPr lang="en-US" dirty="0" smtClean="0">
              <a:solidFill>
                <a:schemeClr val="tx1"/>
              </a:solidFill>
              <a:latin typeface="Algerian" pitchFamily="82" charset="0"/>
            </a:endParaRPr>
          </a:p>
        </p:txBody>
      </p:sp>
      <p:sp>
        <p:nvSpPr>
          <p:cNvPr id="177155" name="Rectangle 3"/>
          <p:cNvSpPr>
            <a:spLocks noGrp="1" noChangeArrowheads="1"/>
          </p:cNvSpPr>
          <p:nvPr>
            <p:ph idx="1"/>
          </p:nvPr>
        </p:nvSpPr>
        <p:spPr>
          <a:xfrm>
            <a:off x="228600" y="1828800"/>
            <a:ext cx="7391400" cy="4572000"/>
          </a:xfrm>
        </p:spPr>
        <p:txBody>
          <a:bodyPr>
            <a:noAutofit/>
          </a:bodyPr>
          <a:lstStyle/>
          <a:p>
            <a:pPr eaLnBrk="1" hangingPunct="1">
              <a:buClr>
                <a:srgbClr val="00B0F0"/>
              </a:buClr>
            </a:pPr>
            <a:r>
              <a:rPr lang="en-US" dirty="0" smtClean="0">
                <a:latin typeface="Times New Roman" pitchFamily="18" charset="0"/>
                <a:cs typeface="Times New Roman" pitchFamily="18" charset="0"/>
              </a:rPr>
              <a:t>Oral Infectious diseases such as Dental Caries, </a:t>
            </a:r>
            <a:r>
              <a:rPr lang="en-US" dirty="0" err="1" smtClean="0">
                <a:latin typeface="Times New Roman" pitchFamily="18" charset="0"/>
                <a:cs typeface="Times New Roman" pitchFamily="18" charset="0"/>
              </a:rPr>
              <a:t>Periodontitis</a:t>
            </a:r>
            <a:r>
              <a:rPr lang="en-US" dirty="0" smtClean="0">
                <a:latin typeface="Times New Roman" pitchFamily="18" charset="0"/>
                <a:cs typeface="Times New Roman" pitchFamily="18" charset="0"/>
              </a:rPr>
              <a:t> and oral cancer would be more prevalent</a:t>
            </a:r>
          </a:p>
          <a:p>
            <a:pPr eaLnBrk="1" hangingPunct="1">
              <a:buClr>
                <a:srgbClr val="00B0F0"/>
              </a:buClr>
            </a:pPr>
            <a:r>
              <a:rPr lang="en-US" dirty="0" smtClean="0">
                <a:latin typeface="Times New Roman" pitchFamily="18" charset="0"/>
                <a:cs typeface="Times New Roman" pitchFamily="18" charset="0"/>
              </a:rPr>
              <a:t>People would be ill from preventable Oral diseases.</a:t>
            </a:r>
          </a:p>
          <a:p>
            <a:pPr eaLnBrk="1" hangingPunct="1">
              <a:buClr>
                <a:srgbClr val="00B0F0"/>
              </a:buClr>
            </a:pPr>
            <a:r>
              <a:rPr lang="en-US" dirty="0" smtClean="0">
                <a:latin typeface="Times New Roman" pitchFamily="18" charset="0"/>
                <a:cs typeface="Times New Roman" pitchFamily="18" charset="0"/>
              </a:rPr>
              <a:t>More children would be suffering from dental caries. </a:t>
            </a:r>
          </a:p>
          <a:p>
            <a:pPr eaLnBrk="1" hangingPunct="1">
              <a:buClr>
                <a:srgbClr val="00B0F0"/>
              </a:buClr>
            </a:pPr>
            <a:r>
              <a:rPr lang="en-US" dirty="0" smtClean="0">
                <a:latin typeface="Times New Roman" pitchFamily="18" charset="0"/>
                <a:cs typeface="Times New Roman" pitchFamily="18" charset="0"/>
              </a:rPr>
              <a:t>More youth and adults would be smoking or abusing drugs and alcohol</a:t>
            </a:r>
          </a:p>
          <a:p>
            <a:pPr eaLnBrk="1" hangingPunct="1">
              <a:buClr>
                <a:srgbClr val="00B0F0"/>
              </a:buClr>
            </a:pPr>
            <a:r>
              <a:rPr lang="en-US" dirty="0" smtClean="0">
                <a:latin typeface="Times New Roman" pitchFamily="18" charset="0"/>
                <a:cs typeface="Times New Roman" pitchFamily="18" charset="0"/>
              </a:rPr>
              <a:t>Ultimately economy of nation will go down.</a:t>
            </a:r>
          </a:p>
        </p:txBody>
      </p:sp>
      <p:sp>
        <p:nvSpPr>
          <p:cNvPr id="2" name="Slide Number Placeholder 1"/>
          <p:cNvSpPr>
            <a:spLocks noGrp="1"/>
          </p:cNvSpPr>
          <p:nvPr>
            <p:ph type="sldNum" sz="quarter" idx="12"/>
          </p:nvPr>
        </p:nvSpPr>
        <p:spPr/>
        <p:txBody>
          <a:bodyPr/>
          <a:lstStyle/>
          <a:p>
            <a:pPr>
              <a:defRPr/>
            </a:pPr>
            <a:fld id="{69BC54E7-CA1B-4360-9C80-0E9697A4F3CC}" type="slidenum">
              <a:rPr lang="en-US" smtClean="0"/>
              <a:pPr>
                <a:defRPr/>
              </a:pPr>
              <a:t>11</a:t>
            </a:fld>
            <a:endParaRPr lang="en-US" dirty="0"/>
          </a:p>
        </p:txBody>
      </p:sp>
      <p:pic>
        <p:nvPicPr>
          <p:cNvPr id="5" name="Picture 4" descr="images6.jpg"/>
          <p:cNvPicPr>
            <a:picLocks noChangeAspect="1"/>
          </p:cNvPicPr>
          <p:nvPr/>
        </p:nvPicPr>
        <p:blipFill>
          <a:blip r:embed="rId4"/>
          <a:stretch>
            <a:fillRect/>
          </a:stretch>
        </p:blipFill>
        <p:spPr>
          <a:xfrm>
            <a:off x="7086600" y="76200"/>
            <a:ext cx="1980438" cy="19812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right)">
                                      <p:cBhvr>
                                        <p:cTn id="7" dur="500"/>
                                        <p:tgtEl>
                                          <p:spTgt spid="2355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7155">
                                            <p:txEl>
                                              <p:pRg st="0" end="0"/>
                                            </p:txEl>
                                          </p:spTgt>
                                        </p:tgtEl>
                                        <p:attrNameLst>
                                          <p:attrName>style.visibility</p:attrName>
                                        </p:attrNameLst>
                                      </p:cBhvr>
                                      <p:to>
                                        <p:strVal val="visible"/>
                                      </p:to>
                                    </p:set>
                                    <p:animEffect transition="in" filter="wipe(left)">
                                      <p:cBhvr>
                                        <p:cTn id="11" dur="500"/>
                                        <p:tgtEl>
                                          <p:spTgt spid="177155">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7155">
                                            <p:txEl>
                                              <p:pRg st="1" end="1"/>
                                            </p:txEl>
                                          </p:spTgt>
                                        </p:tgtEl>
                                        <p:attrNameLst>
                                          <p:attrName>style.visibility</p:attrName>
                                        </p:attrNameLst>
                                      </p:cBhvr>
                                      <p:to>
                                        <p:strVal val="visible"/>
                                      </p:to>
                                    </p:set>
                                    <p:animEffect transition="in" filter="wipe(left)">
                                      <p:cBhvr>
                                        <p:cTn id="15" dur="500"/>
                                        <p:tgtEl>
                                          <p:spTgt spid="177155">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7155">
                                            <p:txEl>
                                              <p:pRg st="2" end="2"/>
                                            </p:txEl>
                                          </p:spTgt>
                                        </p:tgtEl>
                                        <p:attrNameLst>
                                          <p:attrName>style.visibility</p:attrName>
                                        </p:attrNameLst>
                                      </p:cBhvr>
                                      <p:to>
                                        <p:strVal val="visible"/>
                                      </p:to>
                                    </p:set>
                                    <p:animEffect transition="in" filter="wipe(left)">
                                      <p:cBhvr>
                                        <p:cTn id="19" dur="500"/>
                                        <p:tgtEl>
                                          <p:spTgt spid="177155">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7155">
                                            <p:txEl>
                                              <p:pRg st="3" end="3"/>
                                            </p:txEl>
                                          </p:spTgt>
                                        </p:tgtEl>
                                        <p:attrNameLst>
                                          <p:attrName>style.visibility</p:attrName>
                                        </p:attrNameLst>
                                      </p:cBhvr>
                                      <p:to>
                                        <p:strVal val="visible"/>
                                      </p:to>
                                    </p:set>
                                    <p:animEffect transition="in" filter="wipe(left)">
                                      <p:cBhvr>
                                        <p:cTn id="23" dur="500"/>
                                        <p:tgtEl>
                                          <p:spTgt spid="177155">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77155">
                                            <p:txEl>
                                              <p:pRg st="4" end="4"/>
                                            </p:txEl>
                                          </p:spTgt>
                                        </p:tgtEl>
                                        <p:attrNameLst>
                                          <p:attrName>style.visibility</p:attrName>
                                        </p:attrNameLst>
                                      </p:cBhvr>
                                      <p:to>
                                        <p:strVal val="visible"/>
                                      </p:to>
                                    </p:set>
                                    <p:animEffect transition="in" filter="wipe(left)">
                                      <p:cBhvr>
                                        <p:cTn id="27" dur="500"/>
                                        <p:tgtEl>
                                          <p:spTgt spid="177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17715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0201"/>
            <a:ext cx="7848600" cy="1600200"/>
          </a:xfrm>
        </p:spPr>
        <p:txBody>
          <a:bodyPr/>
          <a:lstStyle/>
          <a:p>
            <a:r>
              <a:rPr lang="en-US" sz="4400" b="1" dirty="0" smtClean="0">
                <a:solidFill>
                  <a:srgbClr val="FF0000"/>
                </a:solidFill>
                <a:latin typeface="Times New Roman" pitchFamily="18" charset="0"/>
                <a:cs typeface="Times New Roman" pitchFamily="18" charset="0"/>
              </a:rPr>
              <a:t>Introduction of Public health</a:t>
            </a:r>
            <a:r>
              <a:rPr lang="en-US" sz="4400" dirty="0" smtClean="0">
                <a:solidFill>
                  <a:srgbClr val="FF0000"/>
                </a:solidFill>
                <a:latin typeface="Times New Roman" pitchFamily="18" charset="0"/>
                <a:cs typeface="Times New Roman" pitchFamily="18" charset="0"/>
              </a:rPr>
              <a:t> </a:t>
            </a:r>
            <a:br>
              <a:rPr lang="en-US" sz="4400" dirty="0" smtClean="0">
                <a:solidFill>
                  <a:srgbClr val="FF0000"/>
                </a:solidFill>
                <a:latin typeface="Times New Roman" pitchFamily="18" charset="0"/>
                <a:cs typeface="Times New Roman" pitchFamily="18" charset="0"/>
              </a:rPr>
            </a:br>
            <a:endParaRPr lang="en-US" sz="4400" dirty="0">
              <a:solidFill>
                <a:srgbClr val="FF0000"/>
              </a:solidFill>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ct val="50000"/>
              </a:spcBef>
            </a:pPr>
            <a:r>
              <a:rPr lang="en-US" dirty="0" smtClean="0">
                <a:latin typeface="Times New Roman" pitchFamily="18" charset="0"/>
                <a:cs typeface="Times New Roman" pitchFamily="18" charset="0"/>
              </a:rPr>
              <a:t>The Birth of public health concept arises in England around 1840s.</a:t>
            </a:r>
          </a:p>
          <a:p>
            <a:pPr>
              <a:spcBef>
                <a:spcPct val="50000"/>
              </a:spcBef>
            </a:pPr>
            <a:r>
              <a:rPr lang="en-US" dirty="0" smtClean="0">
                <a:latin typeface="Times New Roman" pitchFamily="18" charset="0"/>
                <a:cs typeface="Times New Roman" pitchFamily="18" charset="0"/>
              </a:rPr>
              <a:t>It arose from the need to protect the public from spread of communicable disease. </a:t>
            </a:r>
          </a:p>
          <a:p>
            <a:pPr>
              <a:spcBef>
                <a:spcPct val="50000"/>
              </a:spcBef>
            </a:pPr>
            <a:r>
              <a:rPr lang="en-US" dirty="0" smtClean="0">
                <a:latin typeface="Times New Roman" pitchFamily="18" charset="0"/>
                <a:cs typeface="Times New Roman" pitchFamily="18" charset="0"/>
              </a:rPr>
              <a:t>An English epidemiologist, John Snow worked on Cholera which is often called the “father of public health”..</a:t>
            </a:r>
          </a:p>
          <a:p>
            <a:pPr>
              <a:spcBef>
                <a:spcPct val="50000"/>
              </a:spcBef>
            </a:pPr>
            <a:r>
              <a:rPr lang="en-US" dirty="0" smtClean="0">
                <a:latin typeface="Times New Roman" pitchFamily="18" charset="0"/>
                <a:cs typeface="Times New Roman" pitchFamily="18" charset="0"/>
              </a:rPr>
              <a:t>William Budd -an outbreak of typhoid fever.</a:t>
            </a:r>
          </a:p>
          <a:p>
            <a:pPr>
              <a:spcBef>
                <a:spcPct val="50000"/>
              </a:spcBef>
            </a:pPr>
            <a:r>
              <a:rPr lang="en-US" dirty="0" smtClean="0">
                <a:latin typeface="Times New Roman" pitchFamily="18" charset="0"/>
                <a:cs typeface="Times New Roman" pitchFamily="18" charset="0"/>
              </a:rPr>
              <a:t>A comprehensive piece of legislation was brought into force in England, the </a:t>
            </a:r>
            <a:r>
              <a:rPr lang="en-US" dirty="0" smtClean="0">
                <a:solidFill>
                  <a:srgbClr val="FF0000"/>
                </a:solidFill>
                <a:latin typeface="Times New Roman" pitchFamily="18" charset="0"/>
                <a:cs typeface="Times New Roman" pitchFamily="18" charset="0"/>
              </a:rPr>
              <a:t>Public Health Act of 1875 </a:t>
            </a:r>
            <a:r>
              <a:rPr lang="en-US" dirty="0" smtClean="0">
                <a:latin typeface="Times New Roman" pitchFamily="18" charset="0"/>
                <a:cs typeface="Times New Roman" pitchFamily="18" charset="0"/>
              </a:rPr>
              <a:t>for the control man’s physical environment. </a:t>
            </a:r>
          </a:p>
          <a:p>
            <a:pPr>
              <a:spcBef>
                <a:spcPct val="50000"/>
              </a:spcBef>
            </a:pPr>
            <a:r>
              <a:rPr lang="en-US" dirty="0" smtClean="0">
                <a:solidFill>
                  <a:srgbClr val="FF0000"/>
                </a:solidFill>
                <a:latin typeface="Times New Roman" pitchFamily="18" charset="0"/>
                <a:cs typeface="Times New Roman" pitchFamily="18" charset="0"/>
              </a:rPr>
              <a:t>Sanitary reforms- </a:t>
            </a:r>
            <a:r>
              <a:rPr lang="en-US" dirty="0" smtClean="0">
                <a:latin typeface="Times New Roman" pitchFamily="18" charset="0"/>
                <a:cs typeface="Times New Roman" pitchFamily="18" charset="0"/>
              </a:rPr>
              <a:t>Sir John Simon (1816-1904) of London. He built up a system of public health in England which became the admiration the rest of the world .</a:t>
            </a:r>
          </a:p>
          <a:p>
            <a:endParaRPr lang="en-US" dirty="0"/>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None/>
              <a:defRPr/>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Definition of Public Health</a:t>
            </a: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In 1920, C.E.A. Winslow earlier definition, has defined it as</a:t>
            </a:r>
          </a:p>
          <a:p>
            <a:pPr>
              <a:buFont typeface="Wingdings" pitchFamily="2" charset="2"/>
              <a:buNone/>
              <a:defRPr/>
            </a:pPr>
            <a:r>
              <a:rPr lang="en-US" dirty="0" smtClean="0">
                <a:latin typeface="Times New Roman" pitchFamily="18" charset="0"/>
                <a:cs typeface="Times New Roman" pitchFamily="18" charset="0"/>
              </a:rPr>
              <a:t> “The science and art of preventing diseases, prolonging life and promoting health and efficiency through organized community efforts for </a:t>
            </a:r>
          </a:p>
          <a:p>
            <a:pPr>
              <a:buFont typeface="Wingdings" pitchFamily="2" charset="2"/>
              <a:buNone/>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the sanitation of the environment, </a:t>
            </a:r>
          </a:p>
          <a:p>
            <a:pPr>
              <a:buFont typeface="Wingdings" pitchFamily="2" charset="2"/>
              <a:buNone/>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the control of communicable infections, </a:t>
            </a:r>
          </a:p>
          <a:p>
            <a:pPr>
              <a:buFont typeface="Wingdings" pitchFamily="2" charset="2"/>
              <a:buNone/>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the education of the individual in personal hygiene, 	organization of medical and nursing services for early    	diagnosis and preventive treatment of the disease </a:t>
            </a:r>
          </a:p>
          <a:p>
            <a:pPr>
              <a:buFont typeface="Wingdings" pitchFamily="2" charset="2"/>
              <a:buNone/>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development of social machinery to ensure for every individual a standard of living adequate for maintenance of health, so organizing these benefits as to enable every citizen to realize his birth right to health and longevity.”</a:t>
            </a:r>
          </a:p>
          <a:p>
            <a:endParaRPr lang="en-US" dirty="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8062" y="652961"/>
            <a:ext cx="8853488" cy="5616575"/>
          </a:xfrm>
        </p:spPr>
        <p:txBody>
          <a:bodyPr/>
          <a:lstStyle/>
          <a:p>
            <a:pPr algn="ctr">
              <a:buFont typeface="Wingdings" pitchFamily="2" charset="2"/>
              <a:buNone/>
              <a:defRPr/>
            </a:pPr>
            <a:r>
              <a:rPr lang="en-US" b="1" dirty="0" smtClean="0">
                <a:solidFill>
                  <a:srgbClr val="FF0000"/>
                </a:solidFill>
                <a:latin typeface="Times New Roman" pitchFamily="18" charset="0"/>
                <a:cs typeface="Times New Roman" pitchFamily="18" charset="0"/>
              </a:rPr>
              <a:t>CHANGING</a:t>
            </a:r>
            <a:r>
              <a:rPr lang="en-US" b="1" dirty="0" smtClean="0">
                <a:solidFill>
                  <a:srgbClr val="FFFF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CONCEPTS IN PUBLIC HEALTH</a:t>
            </a:r>
            <a:endParaRPr lang="en-US" dirty="0" smtClean="0">
              <a:solidFill>
                <a:srgbClr val="FF0000"/>
              </a:solidFill>
              <a:latin typeface="Times New Roman" pitchFamily="18" charset="0"/>
              <a:cs typeface="Times New Roman" pitchFamily="18" charset="0"/>
            </a:endParaRPr>
          </a:p>
          <a:p>
            <a:pPr>
              <a:buFont typeface="Wingdings" pitchFamily="2" charset="2"/>
              <a:buNone/>
              <a:defRPr/>
            </a:pPr>
            <a:endParaRPr lang="en-US" b="1"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In the history of Public Health 4 distinct phases.</a:t>
            </a:r>
          </a:p>
          <a:p>
            <a:pPr>
              <a:buFont typeface="Wingdings" pitchFamily="2" charset="2"/>
              <a:buNone/>
              <a:defRPr/>
            </a:pPr>
            <a:endParaRPr lang="en-US" b="1" dirty="0" smtClean="0">
              <a:solidFill>
                <a:srgbClr val="FF0000"/>
              </a:solidFill>
              <a:latin typeface="Times New Roman" pitchFamily="18" charset="0"/>
              <a:cs typeface="Times New Roman" pitchFamily="18" charset="0"/>
            </a:endParaRPr>
          </a:p>
          <a:p>
            <a:pPr>
              <a:buFont typeface="Wingdings" pitchFamily="2" charset="2"/>
              <a:buNone/>
              <a:defRPr/>
            </a:pPr>
            <a:r>
              <a:rPr lang="en-US" b="1" dirty="0" smtClean="0">
                <a:solidFill>
                  <a:srgbClr val="FF0000"/>
                </a:solidFill>
                <a:latin typeface="Times New Roman" pitchFamily="18" charset="0"/>
                <a:cs typeface="Times New Roman" pitchFamily="18" charset="0"/>
              </a:rPr>
              <a:t>A. Disease Control Phase: </a:t>
            </a:r>
            <a:r>
              <a:rPr lang="en-US" b="1" dirty="0" smtClean="0">
                <a:latin typeface="Times New Roman" pitchFamily="18" charset="0"/>
                <a:cs typeface="Times New Roman" pitchFamily="18" charset="0"/>
              </a:rPr>
              <a:t>(1880 - 1920)</a:t>
            </a: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 Control of man’s physical environment. E.g. water supply, Sewage disposal etc. These measures were not aimed at the control of any specific disease. Sanitary legislation e.g. Sanitary awakening in England. </a:t>
            </a:r>
          </a:p>
          <a:p>
            <a:endParaRPr lang="en-US" dirty="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solidFill>
                  <a:srgbClr val="FF0000"/>
                </a:solidFill>
                <a:latin typeface="Times New Roman" pitchFamily="18" charset="0"/>
                <a:cs typeface="Times New Roman" pitchFamily="18" charset="0"/>
              </a:rPr>
              <a:t>B. Health Promotional Phase: (1920 - 1960)</a:t>
            </a:r>
            <a:endParaRPr lang="en-US" dirty="0" smtClean="0">
              <a:solidFill>
                <a:srgbClr val="FF0000"/>
              </a:solidFill>
              <a:latin typeface="Times New Roman" pitchFamily="18" charset="0"/>
              <a:cs typeface="Times New Roman" pitchFamily="18" charset="0"/>
            </a:endParaRPr>
          </a:p>
          <a:p>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Beginning of the 20</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century, a new concept, the concept of health promotion, began to take shape. </a:t>
            </a:r>
          </a:p>
          <a:p>
            <a:r>
              <a:rPr lang="en-US" dirty="0" smtClean="0">
                <a:latin typeface="Times New Roman" pitchFamily="18" charset="0"/>
                <a:cs typeface="Times New Roman" pitchFamily="18" charset="0"/>
              </a:rPr>
              <a:t>	Initiate as personal health services such as </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mother and child health services, </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school health services, </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industrial health services, </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mental health rehabilitation services.  </a:t>
            </a:r>
          </a:p>
          <a:p>
            <a:pPr marL="0" indent="0">
              <a:buNone/>
            </a:pPr>
            <a:r>
              <a:rPr lang="en-US" dirty="0" smtClean="0">
                <a:latin typeface="Times New Roman" pitchFamily="18" charset="0"/>
                <a:cs typeface="Times New Roman" pitchFamily="18" charset="0"/>
              </a:rPr>
              <a:t>	</a:t>
            </a:r>
            <a:endParaRPr lang="en-US" dirty="0"/>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609600"/>
            <a:ext cx="7772400" cy="4572000"/>
          </a:xfrm>
        </p:spPr>
        <p:txBody>
          <a:bodyPr/>
          <a:lstStyle/>
          <a:p>
            <a:r>
              <a:rPr lang="en-US" sz="2400" dirty="0">
                <a:latin typeface="Times New Roman" pitchFamily="18" charset="0"/>
                <a:cs typeface="Times New Roman" pitchFamily="18" charset="0"/>
              </a:rPr>
              <a:t>Two great movements were initiated for human development during the first half .</a:t>
            </a:r>
          </a:p>
          <a:p>
            <a:pPr marL="457200" indent="-457200">
              <a:buAutoNum type="arabicPeriod"/>
            </a:pPr>
            <a:r>
              <a:rPr lang="en-US" sz="2400" dirty="0" smtClean="0">
                <a:latin typeface="Times New Roman" pitchFamily="18" charset="0"/>
                <a:cs typeface="Times New Roman" pitchFamily="18" charset="0"/>
              </a:rPr>
              <a:t>Provision </a:t>
            </a:r>
            <a:r>
              <a:rPr lang="en-US" sz="2400" dirty="0">
                <a:latin typeface="Times New Roman" pitchFamily="18" charset="0"/>
                <a:cs typeface="Times New Roman" pitchFamily="18" charset="0"/>
              </a:rPr>
              <a:t>for </a:t>
            </a:r>
            <a:r>
              <a:rPr lang="en-US" sz="2400" dirty="0">
                <a:solidFill>
                  <a:srgbClr val="FF0000"/>
                </a:solidFill>
                <a:latin typeface="Times New Roman" pitchFamily="18" charset="0"/>
                <a:cs typeface="Times New Roman" pitchFamily="18" charset="0"/>
              </a:rPr>
              <a:t>basic health services </a:t>
            </a:r>
            <a:r>
              <a:rPr lang="en-US" sz="2400" dirty="0">
                <a:latin typeface="Times New Roman" pitchFamily="18" charset="0"/>
                <a:cs typeface="Times New Roman" pitchFamily="18" charset="0"/>
              </a:rPr>
              <a:t>through the medium of primary health and </a:t>
            </a:r>
            <a:r>
              <a:rPr lang="en-US" sz="2400" dirty="0" err="1">
                <a:latin typeface="Times New Roman" pitchFamily="18" charset="0"/>
                <a:cs typeface="Times New Roman" pitchFamily="18" charset="0"/>
              </a:rPr>
              <a:t>subcentres</a:t>
            </a:r>
            <a:r>
              <a:rPr lang="en-US" sz="2400" dirty="0">
                <a:latin typeface="Times New Roman" pitchFamily="18" charset="0"/>
                <a:cs typeface="Times New Roman" pitchFamily="18" charset="0"/>
              </a:rPr>
              <a:t> for the rural and urban concept of health </a:t>
            </a:r>
            <a:r>
              <a:rPr lang="en-US" sz="2400" dirty="0" err="1">
                <a:latin typeface="Times New Roman" pitchFamily="18" charset="0"/>
                <a:cs typeface="Times New Roman" pitchFamily="18" charset="0"/>
              </a:rPr>
              <a:t>centre</a:t>
            </a:r>
            <a:r>
              <a:rPr lang="en-US" sz="2400" dirty="0">
                <a:latin typeface="Times New Roman" pitchFamily="18" charset="0"/>
                <a:cs typeface="Times New Roman" pitchFamily="18" charset="0"/>
              </a:rPr>
              <a:t> was first quoted in 1920, by </a:t>
            </a:r>
            <a:r>
              <a:rPr lang="en-US" sz="2400" i="1" dirty="0">
                <a:latin typeface="Times New Roman" pitchFamily="18" charset="0"/>
                <a:cs typeface="Times New Roman" pitchFamily="18" charset="0"/>
              </a:rPr>
              <a:t>LORD DAWSON</a:t>
            </a:r>
            <a:r>
              <a:rPr lang="en-US" sz="2400" dirty="0">
                <a:latin typeface="Times New Roman" pitchFamily="18" charset="0"/>
                <a:cs typeface="Times New Roman" pitchFamily="18" charset="0"/>
              </a:rPr>
              <a:t> of England. </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2.Second great movement was </a:t>
            </a:r>
            <a:r>
              <a:rPr lang="en-US" sz="2400" dirty="0">
                <a:solidFill>
                  <a:srgbClr val="FF0000"/>
                </a:solidFill>
                <a:latin typeface="Times New Roman" pitchFamily="18" charset="0"/>
                <a:cs typeface="Times New Roman" pitchFamily="18" charset="0"/>
              </a:rPr>
              <a:t>community development </a:t>
            </a:r>
            <a:r>
              <a:rPr lang="en-US" sz="2400" dirty="0" err="1">
                <a:solidFill>
                  <a:srgbClr val="FF0000"/>
                </a:solidFill>
                <a:latin typeface="Times New Roman" pitchFamily="18" charset="0"/>
                <a:cs typeface="Times New Roman" pitchFamily="18" charset="0"/>
              </a:rPr>
              <a:t>programme</a:t>
            </a:r>
            <a:r>
              <a:rPr lang="en-US" sz="2400" dirty="0">
                <a:latin typeface="Times New Roman" pitchFamily="18" charset="0"/>
                <a:cs typeface="Times New Roman" pitchFamily="18" charset="0"/>
              </a:rPr>
              <a:t> promote village development through the participation of whole community. </a:t>
            </a:r>
          </a:p>
          <a:p>
            <a:endParaRPr lang="en-US" sz="2400" dirty="0"/>
          </a:p>
        </p:txBody>
      </p:sp>
    </p:spTree>
    <p:extLst>
      <p:ext uri="{BB962C8B-B14F-4D97-AF65-F5344CB8AC3E}">
        <p14:creationId xmlns:p14="http://schemas.microsoft.com/office/powerpoint/2010/main" xmlns="" val="221257012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None/>
              <a:defRPr/>
            </a:pPr>
            <a:r>
              <a:rPr lang="en-US" b="1" dirty="0" smtClean="0">
                <a:solidFill>
                  <a:srgbClr val="FF0000"/>
                </a:solidFill>
                <a:latin typeface="Times New Roman" pitchFamily="18" charset="0"/>
                <a:cs typeface="Times New Roman" pitchFamily="18" charset="0"/>
              </a:rPr>
              <a:t>C. Social Engineering phase: </a:t>
            </a:r>
            <a:r>
              <a:rPr lang="en-US" b="1" dirty="0" smtClean="0">
                <a:latin typeface="Times New Roman" pitchFamily="18" charset="0"/>
                <a:cs typeface="Times New Roman" pitchFamily="18" charset="0"/>
              </a:rPr>
              <a:t>(1960 - 1980)</a:t>
            </a:r>
            <a:endParaRPr lang="en-US" dirty="0" smtClean="0">
              <a:latin typeface="Times New Roman" pitchFamily="18" charset="0"/>
              <a:cs typeface="Times New Roman" pitchFamily="18" charset="0"/>
            </a:endParaRPr>
          </a:p>
          <a:p>
            <a:pPr>
              <a:defRPr/>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With advances in preventive medicine and practice of public health, the pattern of disease began to change in the developed world. </a:t>
            </a:r>
          </a:p>
          <a:p>
            <a:pPr>
              <a:defRPr/>
            </a:pPr>
            <a:r>
              <a:rPr lang="en-US" dirty="0" smtClean="0">
                <a:latin typeface="Times New Roman" pitchFamily="18" charset="0"/>
                <a:cs typeface="Times New Roman" pitchFamily="18" charset="0"/>
              </a:rPr>
              <a:t>Many of the acute illness problems solved, new health problems in the form of chronic disease began to emerge, e.g. cancer, diabetes, cardiovascular diseases, and alcoholism etc. </a:t>
            </a:r>
          </a:p>
          <a:p>
            <a:pPr>
              <a:defRPr/>
            </a:pPr>
            <a:r>
              <a:rPr lang="en-US" dirty="0" smtClean="0">
                <a:latin typeface="Times New Roman" pitchFamily="18" charset="0"/>
                <a:cs typeface="Times New Roman" pitchFamily="18" charset="0"/>
              </a:rPr>
              <a:t>These problems could not be tackled traditional approaches to public health isolation, immunization and disinfection. </a:t>
            </a:r>
          </a:p>
          <a:p>
            <a:pPr>
              <a:defRPr/>
            </a:pPr>
            <a:r>
              <a:rPr lang="en-US" dirty="0" smtClean="0">
                <a:latin typeface="Times New Roman" pitchFamily="18" charset="0"/>
                <a:cs typeface="Times New Roman" pitchFamily="18" charset="0"/>
              </a:rPr>
              <a:t>A new factor </a:t>
            </a:r>
            <a:r>
              <a:rPr lang="en-US" dirty="0" smtClean="0">
                <a:solidFill>
                  <a:srgbClr val="FF0000"/>
                </a:solidFill>
                <a:latin typeface="Times New Roman" pitchFamily="18" charset="0"/>
                <a:cs typeface="Times New Roman" pitchFamily="18" charset="0"/>
              </a:rPr>
              <a:t>“Risk factors” </a:t>
            </a:r>
            <a:r>
              <a:rPr lang="en-US" dirty="0" smtClean="0">
                <a:latin typeface="Times New Roman" pitchFamily="18" charset="0"/>
                <a:cs typeface="Times New Roman" pitchFamily="18" charset="0"/>
              </a:rPr>
              <a:t>as determinants of these diseases came existence. </a:t>
            </a:r>
            <a:r>
              <a:rPr lang="en-US" dirty="0" smtClean="0">
                <a:solidFill>
                  <a:srgbClr val="FF0000"/>
                </a:solidFill>
                <a:latin typeface="Times New Roman" pitchFamily="18" charset="0"/>
                <a:cs typeface="Times New Roman" pitchFamily="18" charset="0"/>
              </a:rPr>
              <a:t>Social and behavioral aspects</a:t>
            </a:r>
            <a:r>
              <a:rPr lang="en-US" dirty="0" smtClean="0">
                <a:latin typeface="Times New Roman" pitchFamily="18" charset="0"/>
                <a:cs typeface="Times New Roman" pitchFamily="18" charset="0"/>
              </a:rPr>
              <a:t> of disease and health were given a new priority</a:t>
            </a:r>
            <a:endParaRPr lang="en-US" b="1" dirty="0" smtClean="0">
              <a:solidFill>
                <a:srgbClr val="00FF00"/>
              </a:solidFill>
              <a:latin typeface="Times New Roman" pitchFamily="18" charset="0"/>
              <a:cs typeface="Times New Roman" pitchFamily="18" charset="0"/>
            </a:endParaRPr>
          </a:p>
          <a:p>
            <a:endParaRPr lang="en-US" dirty="0"/>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solidFill>
                  <a:srgbClr val="FF0000"/>
                </a:solidFill>
                <a:latin typeface="Times New Roman" pitchFamily="18" charset="0"/>
                <a:cs typeface="Times New Roman" pitchFamily="18" charset="0"/>
              </a:rPr>
              <a:t>D. Health for all phase : </a:t>
            </a:r>
            <a:r>
              <a:rPr lang="en-US" b="1" dirty="0" smtClean="0">
                <a:latin typeface="Times New Roman" pitchFamily="18" charset="0"/>
                <a:cs typeface="Times New Roman" pitchFamily="18" charset="0"/>
              </a:rPr>
              <a:t>(1981 – 2000 A.D)</a:t>
            </a:r>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Most people in the developed countries enjoy all the determinants of good health, income, nutrition and education, sanitation etc. </a:t>
            </a:r>
          </a:p>
          <a:p>
            <a:r>
              <a:rPr lang="en-US" dirty="0" smtClean="0">
                <a:latin typeface="Times New Roman" pitchFamily="18" charset="0"/>
                <a:cs typeface="Times New Roman" pitchFamily="18" charset="0"/>
              </a:rPr>
              <a:t>In contrast, only 10-20% of population in developing countries enjoy access to health services of any kind.</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Against the background in 1981, the of WHO target to provide-     </a:t>
            </a:r>
            <a:r>
              <a:rPr lang="en-US" dirty="0" smtClean="0">
                <a:solidFill>
                  <a:srgbClr val="FF0000"/>
                </a:solidFill>
                <a:latin typeface="Times New Roman" pitchFamily="18" charset="0"/>
                <a:cs typeface="Times New Roman" pitchFamily="18" charset="0"/>
              </a:rPr>
              <a:t>“Health for all by the year 2000”, </a:t>
            </a:r>
            <a:r>
              <a:rPr lang="en-US" dirty="0" smtClean="0">
                <a:latin typeface="Times New Roman" pitchFamily="18" charset="0"/>
                <a:cs typeface="Times New Roman" pitchFamily="18" charset="0"/>
              </a:rPr>
              <a:t>that is attainment for all of a level of health that will permit all people to lead a </a:t>
            </a:r>
            <a:r>
              <a:rPr lang="en-US" dirty="0" smtClean="0">
                <a:solidFill>
                  <a:srgbClr val="FF0000"/>
                </a:solidFill>
                <a:latin typeface="Times New Roman" pitchFamily="18" charset="0"/>
                <a:cs typeface="Times New Roman" pitchFamily="18" charset="0"/>
              </a:rPr>
              <a:t>socially and economically productive life.</a:t>
            </a:r>
          </a:p>
          <a:p>
            <a:endParaRPr lang="en-US"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1"/>
          <p:cNvPicPr>
            <a:picLocks noChangeAspect="1" noChangeArrowheads="1"/>
          </p:cNvPicPr>
          <p:nvPr/>
        </p:nvPicPr>
        <p:blipFill>
          <a:blip r:embed="rId3"/>
          <a:srcRect/>
          <a:stretch>
            <a:fillRect/>
          </a:stretch>
        </p:blipFill>
        <p:spPr bwMode="auto">
          <a:xfrm>
            <a:off x="0" y="1295400"/>
            <a:ext cx="9144000" cy="5562600"/>
          </a:xfrm>
          <a:prstGeom prst="rect">
            <a:avLst/>
          </a:prstGeom>
          <a:noFill/>
          <a:ln w="9525">
            <a:noFill/>
            <a:miter lim="800000"/>
            <a:headEnd/>
            <a:tailEnd/>
          </a:ln>
        </p:spPr>
      </p:pic>
      <p:sp>
        <p:nvSpPr>
          <p:cNvPr id="5" name="Rectangle 4"/>
          <p:cNvSpPr/>
          <p:nvPr/>
        </p:nvSpPr>
        <p:spPr>
          <a:xfrm>
            <a:off x="228600" y="0"/>
            <a:ext cx="8610600" cy="3026791"/>
          </a:xfrm>
          <a:prstGeom prst="rect">
            <a:avLst/>
          </a:prstGeom>
        </p:spPr>
        <p:txBody>
          <a:bodyPr wrap="square">
            <a:spAutoFit/>
          </a:bodyPr>
          <a:lstStyle/>
          <a:p>
            <a:pPr algn="just">
              <a:lnSpc>
                <a:spcPct val="150000"/>
              </a:lnSpc>
            </a:pPr>
            <a:r>
              <a:rPr lang="en-US" sz="2600" b="1" dirty="0" smtClean="0">
                <a:solidFill>
                  <a:srgbClr val="FF0000"/>
                </a:solidFill>
                <a:latin typeface="Comic Sans MS" pitchFamily="66" charset="0"/>
              </a:rPr>
              <a:t>Public Health Dentistry: </a:t>
            </a:r>
            <a:r>
              <a:rPr lang="en-US" sz="2600" dirty="0" smtClean="0">
                <a:latin typeface="Comic Sans MS" pitchFamily="66" charset="0"/>
              </a:rPr>
              <a:t>It is that specialized branch of dentistry which deals with delivery of comprehensive dental &amp; oral health care to the </a:t>
            </a:r>
            <a:r>
              <a:rPr lang="en-US" sz="2600" dirty="0" smtClean="0">
                <a:solidFill>
                  <a:srgbClr val="FF0000"/>
                </a:solidFill>
                <a:latin typeface="Comic Sans MS" pitchFamily="66" charset="0"/>
              </a:rPr>
              <a:t>masses</a:t>
            </a:r>
            <a:r>
              <a:rPr lang="en-US" sz="2600" dirty="0" smtClean="0">
                <a:latin typeface="Comic Sans MS" pitchFamily="66" charset="0"/>
              </a:rPr>
              <a:t> so as to improve the total dental &amp; oral health of the community as a whole. </a:t>
            </a:r>
            <a:endParaRPr lang="en-IN" sz="2600" dirty="0" smtClean="0">
              <a:latin typeface="Comic Sans MS" pitchFamily="66" charset="0"/>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125" y="2597150"/>
            <a:ext cx="8853488" cy="1746250"/>
          </a:xfrm>
        </p:spPr>
        <p:txBody>
          <a:bodyPr/>
          <a:lstStyle/>
          <a:p>
            <a:pPr marL="0" indent="0" algn="ctr">
              <a:buNone/>
            </a:pPr>
            <a:r>
              <a:rPr lang="en-US" sz="3600" b="1" dirty="0" smtClean="0">
                <a:solidFill>
                  <a:srgbClr val="FF0000"/>
                </a:solidFill>
                <a:latin typeface="Times New Roman" pitchFamily="18" charset="0"/>
                <a:cs typeface="Times New Roman" pitchFamily="18" charset="0"/>
              </a:rPr>
              <a:t>What is a Public health problem ?</a:t>
            </a:r>
            <a:endParaRPr lang="en-US" sz="3600" dirty="0" smtClean="0">
              <a:solidFill>
                <a:srgbClr val="FF0000"/>
              </a:solidFill>
              <a:latin typeface="Times New Roman" pitchFamily="18" charset="0"/>
              <a:cs typeface="Times New Roman" pitchFamily="18" charset="0"/>
            </a:endParaRPr>
          </a:p>
          <a:p>
            <a:endParaRPr lang="en-US" dirty="0"/>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362" y="320675"/>
            <a:ext cx="6624638" cy="517525"/>
          </a:xfrm>
        </p:spPr>
        <p:txBody>
          <a:bodyPr/>
          <a:lstStyle/>
          <a:p>
            <a:pPr algn="ctr"/>
            <a:r>
              <a:rPr lang="en-US" sz="2800" b="1" dirty="0" smtClean="0">
                <a:solidFill>
                  <a:srgbClr val="FF0000"/>
                </a:solidFill>
                <a:latin typeface="Times New Roman" pitchFamily="18" charset="0"/>
                <a:cs typeface="Times New Roman" pitchFamily="18" charset="0"/>
              </a:rPr>
              <a:t>Criteria for Public health problem</a:t>
            </a:r>
            <a:endParaRPr lang="en-US" sz="2800" b="1" dirty="0">
              <a:solidFill>
                <a:srgbClr val="FF0000"/>
              </a:solidFill>
            </a:endParaRPr>
          </a:p>
        </p:txBody>
      </p:sp>
      <p:sp>
        <p:nvSpPr>
          <p:cNvPr id="3" name="Content Placeholder 2"/>
          <p:cNvSpPr>
            <a:spLocks noGrp="1"/>
          </p:cNvSpPr>
          <p:nvPr>
            <p:ph idx="1"/>
          </p:nvPr>
        </p:nvSpPr>
        <p:spPr>
          <a:xfrm>
            <a:off x="111125" y="1225550"/>
            <a:ext cx="8853488" cy="2279650"/>
          </a:xfrm>
        </p:spPr>
        <p:txBody>
          <a:bodyPr/>
          <a:lstStyle/>
          <a:p>
            <a:pPr>
              <a:defRPr/>
            </a:pPr>
            <a:r>
              <a:rPr lang="en-US" dirty="0" smtClean="0">
                <a:latin typeface="Times New Roman" pitchFamily="18" charset="0"/>
                <a:cs typeface="Times New Roman" pitchFamily="18" charset="0"/>
              </a:rPr>
              <a:t>Prevalence of health condition</a:t>
            </a:r>
          </a:p>
          <a:p>
            <a:pPr>
              <a:defRPr/>
            </a:pPr>
            <a:r>
              <a:rPr lang="en-US" dirty="0" smtClean="0">
                <a:latin typeface="Times New Roman" pitchFamily="18" charset="0"/>
                <a:cs typeface="Times New Roman" pitchFamily="18" charset="0"/>
              </a:rPr>
              <a:t>Impact of the condition at the individual level</a:t>
            </a:r>
          </a:p>
          <a:p>
            <a:pPr>
              <a:defRPr/>
            </a:pPr>
            <a:r>
              <a:rPr lang="en-US" dirty="0" smtClean="0">
                <a:latin typeface="Times New Roman" pitchFamily="18" charset="0"/>
                <a:cs typeface="Times New Roman" pitchFamily="18" charset="0"/>
              </a:rPr>
              <a:t>Impact on wider society</a:t>
            </a:r>
          </a:p>
          <a:p>
            <a:pPr>
              <a:defRPr/>
            </a:pPr>
            <a:r>
              <a:rPr lang="en-US" dirty="0" smtClean="0">
                <a:latin typeface="Times New Roman" pitchFamily="18" charset="0"/>
                <a:cs typeface="Times New Roman" pitchFamily="18" charset="0"/>
              </a:rPr>
              <a:t>Condition is preventable and effective treatment are available </a:t>
            </a:r>
          </a:p>
          <a:p>
            <a:endParaRPr lang="en-US" dirty="0"/>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6624638" cy="517525"/>
          </a:xfrm>
        </p:spPr>
        <p:txBody>
          <a:bodyPr/>
          <a:lstStyle/>
          <a:p>
            <a:pPr algn="ctr"/>
            <a:r>
              <a:rPr lang="en-US" dirty="0" smtClean="0">
                <a:solidFill>
                  <a:srgbClr val="FF0000"/>
                </a:solidFill>
                <a:latin typeface="Times New Roman" pitchFamily="18" charset="0"/>
                <a:cs typeface="Times New Roman" pitchFamily="18" charset="0"/>
              </a:rPr>
              <a:t>Prevalence of health condition</a:t>
            </a:r>
            <a:endParaRPr lang="en-US" dirty="0">
              <a:solidFill>
                <a:srgbClr val="FF0000"/>
              </a:solidFill>
            </a:endParaRPr>
          </a:p>
        </p:txBody>
      </p:sp>
      <p:sp>
        <p:nvSpPr>
          <p:cNvPr id="3" name="Content Placeholder 2"/>
          <p:cNvSpPr>
            <a:spLocks noGrp="1"/>
          </p:cNvSpPr>
          <p:nvPr>
            <p:ph idx="1"/>
          </p:nvPr>
        </p:nvSpPr>
        <p:spPr>
          <a:xfrm>
            <a:off x="138112" y="1149350"/>
            <a:ext cx="8853488" cy="3041650"/>
          </a:xfrm>
        </p:spPr>
        <p:txBody>
          <a:bodyPr/>
          <a:lstStyle/>
          <a:p>
            <a:pPr>
              <a:buNone/>
              <a:defRPr/>
            </a:pPr>
            <a:r>
              <a:rPr lang="en-US" dirty="0" smtClean="0">
                <a:latin typeface="Times New Roman" pitchFamily="18" charset="0"/>
                <a:cs typeface="Times New Roman" pitchFamily="18" charset="0"/>
              </a:rPr>
              <a:t>Essence is the disease widespread?</a:t>
            </a:r>
          </a:p>
          <a:p>
            <a:pPr>
              <a:defRPr/>
            </a:pPr>
            <a:r>
              <a:rPr lang="en-US" dirty="0" smtClean="0">
                <a:latin typeface="Times New Roman" pitchFamily="18" charset="0"/>
                <a:cs typeface="Times New Roman" pitchFamily="18" charset="0"/>
              </a:rPr>
              <a:t>Who has the disease? </a:t>
            </a:r>
          </a:p>
          <a:p>
            <a:pPr>
              <a:defRPr/>
            </a:pPr>
            <a:r>
              <a:rPr lang="en-US" dirty="0" smtClean="0">
                <a:latin typeface="Times New Roman" pitchFamily="18" charset="0"/>
                <a:cs typeface="Times New Roman" pitchFamily="18" charset="0"/>
              </a:rPr>
              <a:t>What percentage of the total population is affected? </a:t>
            </a:r>
          </a:p>
          <a:p>
            <a:pPr>
              <a:defRPr/>
            </a:pPr>
            <a:r>
              <a:rPr lang="en-US" dirty="0" smtClean="0">
                <a:latin typeface="Times New Roman" pitchFamily="18" charset="0"/>
                <a:cs typeface="Times New Roman" pitchFamily="18" charset="0"/>
              </a:rPr>
              <a:t>What is the distribution of the disease?</a:t>
            </a:r>
          </a:p>
          <a:p>
            <a:pPr>
              <a:defRPr/>
            </a:pPr>
            <a:r>
              <a:rPr lang="en-US" dirty="0" smtClean="0">
                <a:latin typeface="Times New Roman" pitchFamily="18" charset="0"/>
                <a:cs typeface="Times New Roman" pitchFamily="18" charset="0"/>
              </a:rPr>
              <a:t> Is the prevalence of the condition increasing or decreasing? </a:t>
            </a:r>
          </a:p>
          <a:p>
            <a:endParaRPr lang="en-US" dirty="0"/>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25" y="930275"/>
            <a:ext cx="6624638" cy="517525"/>
          </a:xfrm>
        </p:spPr>
        <p:txBody>
          <a:bodyPr/>
          <a:lstStyle/>
          <a:p>
            <a:pPr algn="ctr"/>
            <a:r>
              <a:rPr lang="en-US" dirty="0" smtClean="0">
                <a:solidFill>
                  <a:srgbClr val="FF0000"/>
                </a:solidFill>
                <a:latin typeface="Times New Roman" pitchFamily="18" charset="0"/>
                <a:cs typeface="Times New Roman" pitchFamily="18" charset="0"/>
              </a:rPr>
              <a:t>Impact of the condition at the individual level</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111125" y="1752600"/>
            <a:ext cx="8853488" cy="3117850"/>
          </a:xfrm>
        </p:spPr>
        <p:txBody>
          <a:bodyPr/>
          <a:lstStyle/>
          <a:p>
            <a:pPr>
              <a:defRPr/>
            </a:pPr>
            <a:r>
              <a:rPr lang="en-US" dirty="0" smtClean="0">
                <a:latin typeface="Times New Roman" pitchFamily="18" charset="0"/>
                <a:cs typeface="Times New Roman" pitchFamily="18" charset="0"/>
              </a:rPr>
              <a:t>How severe are the effects of the disease to the patient?</a:t>
            </a:r>
          </a:p>
          <a:p>
            <a:pPr marL="0" indent="0">
              <a:buNone/>
              <a:defRPr/>
            </a:pPr>
            <a:endParaRPr lang="en-US" dirty="0" smtClean="0">
              <a:latin typeface="Times New Roman" pitchFamily="18" charset="0"/>
              <a:cs typeface="Times New Roman" pitchFamily="18" charset="0"/>
            </a:endParaRPr>
          </a:p>
          <a:p>
            <a:pPr>
              <a:buNone/>
              <a:defRPr/>
            </a:pPr>
            <a:r>
              <a:rPr lang="en-US" dirty="0" smtClean="0">
                <a:latin typeface="Times New Roman" pitchFamily="18" charset="0"/>
                <a:cs typeface="Times New Roman" pitchFamily="18" charset="0"/>
              </a:rPr>
              <a:t>		Do people die as a result of it? </a:t>
            </a:r>
          </a:p>
          <a:p>
            <a:pPr>
              <a:buNone/>
              <a:defRPr/>
            </a:pPr>
            <a:r>
              <a:rPr lang="en-US" dirty="0" smtClean="0">
                <a:latin typeface="Times New Roman" pitchFamily="18" charset="0"/>
                <a:cs typeface="Times New Roman" pitchFamily="18" charset="0"/>
              </a:rPr>
              <a:t>		Do they suffer pain, discomfort, or loss of function?</a:t>
            </a:r>
          </a:p>
          <a:p>
            <a:pPr>
              <a:buNone/>
              <a:defRPr/>
            </a:pPr>
            <a:r>
              <a:rPr lang="en-US" dirty="0" smtClean="0">
                <a:latin typeface="Times New Roman" pitchFamily="18" charset="0"/>
                <a:cs typeface="Times New Roman" pitchFamily="18" charset="0"/>
              </a:rPr>
              <a:t>		Can they perform their normal social roles? </a:t>
            </a:r>
          </a:p>
          <a:p>
            <a:pPr>
              <a:buNone/>
              <a:defRPr/>
            </a:pPr>
            <a:r>
              <a:rPr lang="en-US" dirty="0" smtClean="0">
                <a:latin typeface="Times New Roman" pitchFamily="18" charset="0"/>
                <a:cs typeface="Times New Roman" pitchFamily="18" charset="0"/>
              </a:rPr>
              <a:t>		Are they prevented from going to school or 	becoming 	employed because of the problem? </a:t>
            </a:r>
          </a:p>
          <a:p>
            <a:endParaRPr lang="en-US" dirty="0"/>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762" y="701675"/>
            <a:ext cx="6624638" cy="517525"/>
          </a:xfrm>
        </p:spPr>
        <p:txBody>
          <a:bodyPr/>
          <a:lstStyle/>
          <a:p>
            <a:r>
              <a:rPr lang="en-US" dirty="0" smtClean="0">
                <a:solidFill>
                  <a:srgbClr val="FF0000"/>
                </a:solidFill>
                <a:latin typeface="Times New Roman" pitchFamily="18" charset="0"/>
                <a:cs typeface="Times New Roman" pitchFamily="18" charset="0"/>
              </a:rPr>
              <a:t>Impact on wider society</a:t>
            </a:r>
            <a:r>
              <a:rPr lang="en-US" sz="1800" dirty="0" smtClean="0">
                <a:solidFill>
                  <a:srgbClr val="FF0000"/>
                </a:solidFill>
                <a:latin typeface="Times New Roman" pitchFamily="18" charset="0"/>
                <a:cs typeface="Times New Roman" pitchFamily="18" charset="0"/>
              </a:rPr>
              <a:t/>
            </a:r>
            <a:br>
              <a:rPr lang="en-US" sz="1800" dirty="0" smtClean="0">
                <a:solidFill>
                  <a:srgbClr val="FF0000"/>
                </a:solidFill>
                <a:latin typeface="Times New Roman" pitchFamily="18" charset="0"/>
                <a:cs typeface="Times New Roman" pitchFamily="18" charset="0"/>
              </a:rPr>
            </a:br>
            <a:endParaRPr lang="en-US" dirty="0">
              <a:solidFill>
                <a:srgbClr val="FF0000"/>
              </a:solidFill>
            </a:endParaRPr>
          </a:p>
        </p:txBody>
      </p:sp>
      <p:sp>
        <p:nvSpPr>
          <p:cNvPr id="3" name="Content Placeholder 2"/>
          <p:cNvSpPr>
            <a:spLocks noGrp="1"/>
          </p:cNvSpPr>
          <p:nvPr>
            <p:ph idx="1"/>
          </p:nvPr>
        </p:nvSpPr>
        <p:spPr>
          <a:xfrm>
            <a:off x="111125" y="1606550"/>
            <a:ext cx="8853488" cy="1822450"/>
          </a:xfrm>
        </p:spPr>
        <p:txBody>
          <a:bodyPr/>
          <a:lstStyle/>
          <a:p>
            <a:pPr>
              <a:defRPr/>
            </a:pPr>
            <a:r>
              <a:rPr lang="en-US" dirty="0" smtClean="0">
                <a:latin typeface="Times New Roman" pitchFamily="18" charset="0"/>
                <a:cs typeface="Times New Roman" pitchFamily="18" charset="0"/>
              </a:rPr>
              <a:t>What are the costs to the health service of treatment and care? </a:t>
            </a:r>
          </a:p>
          <a:p>
            <a:pPr>
              <a:defRPr/>
            </a:pPr>
            <a:r>
              <a:rPr lang="en-US" dirty="0" smtClean="0">
                <a:latin typeface="Times New Roman" pitchFamily="18" charset="0"/>
                <a:cs typeface="Times New Roman" pitchFamily="18" charset="0"/>
              </a:rPr>
              <a:t>What effect does the condition have on economic performance and productivity of the country?</a:t>
            </a:r>
          </a:p>
          <a:p>
            <a:pPr>
              <a:defRPr/>
            </a:pPr>
            <a:endParaRPr lang="en-US" dirty="0" smtClean="0">
              <a:latin typeface="Times New Roman" pitchFamily="18" charset="0"/>
              <a:cs typeface="Times New Roman" pitchFamily="18" charset="0"/>
            </a:endParaRPr>
          </a:p>
          <a:p>
            <a:endParaRPr lang="en-US" dirty="0"/>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24" y="701675"/>
            <a:ext cx="8880475" cy="517525"/>
          </a:xfrm>
        </p:spPr>
        <p:txBody>
          <a:bodyPr/>
          <a:lstStyle/>
          <a:p>
            <a:r>
              <a:rPr lang="en-US" dirty="0" smtClean="0">
                <a:solidFill>
                  <a:srgbClr val="FF0000"/>
                </a:solidFill>
                <a:latin typeface="Times New Roman" pitchFamily="18" charset="0"/>
                <a:cs typeface="Times New Roman" pitchFamily="18" charset="0"/>
              </a:rPr>
              <a:t>Condition is preventable and effective treatment are available </a:t>
            </a:r>
            <a:br>
              <a:rPr lang="en-US" dirty="0" smtClean="0">
                <a:solidFill>
                  <a:srgbClr val="FF0000"/>
                </a:solidFill>
                <a:latin typeface="Times New Roman" pitchFamily="18" charset="0"/>
                <a:cs typeface="Times New Roman" pitchFamily="18" charset="0"/>
              </a:rPr>
            </a:br>
            <a:endParaRPr lang="en-US" dirty="0">
              <a:solidFill>
                <a:srgbClr val="FF0000"/>
              </a:solidFill>
            </a:endParaRPr>
          </a:p>
        </p:txBody>
      </p:sp>
      <p:sp>
        <p:nvSpPr>
          <p:cNvPr id="3" name="Content Placeholder 2"/>
          <p:cNvSpPr>
            <a:spLocks noGrp="1"/>
          </p:cNvSpPr>
          <p:nvPr>
            <p:ph idx="1"/>
          </p:nvPr>
        </p:nvSpPr>
        <p:spPr>
          <a:xfrm>
            <a:off x="111125" y="1905000"/>
            <a:ext cx="8853488" cy="2889250"/>
          </a:xfrm>
        </p:spPr>
        <p:txBody>
          <a:bodyPr/>
          <a:lstStyle/>
          <a:p>
            <a:pPr>
              <a:buFont typeface="Arial" pitchFamily="34" charset="0"/>
              <a:buChar char="•"/>
              <a:defRPr/>
            </a:pPr>
            <a:r>
              <a:rPr lang="en-US" dirty="0" smtClean="0">
                <a:latin typeface="Times New Roman" pitchFamily="18" charset="0"/>
                <a:cs typeface="Times New Roman" pitchFamily="18" charset="0"/>
              </a:rPr>
              <a:t>Is the natural history of the disease fully understood? </a:t>
            </a:r>
          </a:p>
          <a:p>
            <a:pPr>
              <a:defRPr/>
            </a:pPr>
            <a:r>
              <a:rPr lang="en-US" dirty="0" smtClean="0">
                <a:latin typeface="Times New Roman" pitchFamily="18" charset="0"/>
                <a:cs typeface="Times New Roman" pitchFamily="18" charset="0"/>
              </a:rPr>
              <a:t>Can the early stages of the condition be recognized? If so, are there interventions that can implemented to stop the disease progressing? If it does progress, are there effective treatments available?</a:t>
            </a:r>
          </a:p>
          <a:p>
            <a:pPr>
              <a:defRPr/>
            </a:pPr>
            <a:endParaRPr lang="en-US" sz="2800" dirty="0" smtClean="0">
              <a:latin typeface="Times New Roman" pitchFamily="18" charset="0"/>
              <a:cs typeface="Times New Roman" pitchFamily="18" charset="0"/>
            </a:endParaRPr>
          </a:p>
          <a:p>
            <a:endParaRPr lang="en-US" dirty="0"/>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1143000"/>
            <a:ext cx="7772400" cy="1500187"/>
          </a:xfrm>
        </p:spPr>
        <p:txBody>
          <a:bodyPr/>
          <a:lstStyle/>
          <a:p>
            <a:pPr algn="ctr"/>
            <a:r>
              <a:rPr lang="en-US" sz="3200" b="1" dirty="0" smtClean="0">
                <a:solidFill>
                  <a:srgbClr val="FF0000"/>
                </a:solidFill>
                <a:latin typeface="Times New Roman" pitchFamily="18" charset="0"/>
                <a:cs typeface="Times New Roman" pitchFamily="18" charset="0"/>
              </a:rPr>
              <a:t>Milestones in Dental Public Health </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146982391"/>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BD0303"/>
                </a:solidFill>
                <a:latin typeface="Times New Roman" pitchFamily="18" charset="0"/>
                <a:cs typeface="Times New Roman" pitchFamily="18" charset="0"/>
              </a:rPr>
              <a:t>3000 BC: </a:t>
            </a:r>
            <a:r>
              <a:rPr lang="en-US" dirty="0" smtClean="0">
                <a:latin typeface="Times New Roman" pitchFamily="18" charset="0"/>
                <a:cs typeface="Times New Roman" pitchFamily="18" charset="0"/>
              </a:rPr>
              <a:t>Gold toothpicks found in </a:t>
            </a:r>
            <a:r>
              <a:rPr lang="en-US" dirty="0" err="1" smtClean="0">
                <a:latin typeface="Times New Roman" pitchFamily="18" charset="0"/>
                <a:cs typeface="Times New Roman" pitchFamily="18" charset="0"/>
              </a:rPr>
              <a:t>mesopotamia</a:t>
            </a:r>
            <a:r>
              <a:rPr lang="en-US" dirty="0" smtClean="0">
                <a:latin typeface="Times New Roman" pitchFamily="18" charset="0"/>
                <a:cs typeface="Times New Roman" pitchFamily="18" charset="0"/>
              </a:rPr>
              <a:t> </a:t>
            </a:r>
          </a:p>
          <a:p>
            <a:r>
              <a:rPr lang="en-US" dirty="0" smtClean="0">
                <a:solidFill>
                  <a:srgbClr val="BD0303"/>
                </a:solidFill>
                <a:latin typeface="Times New Roman" pitchFamily="18" charset="0"/>
                <a:cs typeface="Times New Roman" pitchFamily="18" charset="0"/>
              </a:rPr>
              <a:t>2500 BC: </a:t>
            </a:r>
            <a:r>
              <a:rPr lang="en-US" dirty="0" err="1" smtClean="0">
                <a:latin typeface="Times New Roman" pitchFamily="18" charset="0"/>
                <a:cs typeface="Times New Roman" pitchFamily="18" charset="0"/>
              </a:rPr>
              <a:t>H.Wang</a:t>
            </a:r>
            <a:r>
              <a:rPr lang="en-US" dirty="0" smtClean="0">
                <a:latin typeface="Times New Roman" pitchFamily="18" charset="0"/>
                <a:cs typeface="Times New Roman" pitchFamily="18" charset="0"/>
              </a:rPr>
              <a:t> Ti devoted a chapter in his book </a:t>
            </a:r>
            <a:r>
              <a:rPr lang="en-US" dirty="0">
                <a:latin typeface="Times New Roman" pitchFamily="18" charset="0"/>
                <a:cs typeface="Times New Roman" pitchFamily="18" charset="0"/>
              </a:rPr>
              <a:t>to dental </a:t>
            </a:r>
            <a:r>
              <a:rPr lang="en-US" dirty="0" smtClean="0">
                <a:latin typeface="Times New Roman" pitchFamily="18" charset="0"/>
                <a:cs typeface="Times New Roman" pitchFamily="18" charset="0"/>
              </a:rPr>
              <a:t>		and </a:t>
            </a:r>
            <a:r>
              <a:rPr lang="en-US" dirty="0">
                <a:latin typeface="Times New Roman" pitchFamily="18" charset="0"/>
                <a:cs typeface="Times New Roman" pitchFamily="18" charset="0"/>
              </a:rPr>
              <a:t>gingival </a:t>
            </a:r>
            <a:r>
              <a:rPr lang="en-US" dirty="0" smtClean="0">
                <a:latin typeface="Times New Roman" pitchFamily="18" charset="0"/>
                <a:cs typeface="Times New Roman" pitchFamily="18" charset="0"/>
              </a:rPr>
              <a:t>disease</a:t>
            </a:r>
          </a:p>
          <a:p>
            <a:r>
              <a:rPr lang="en-US" dirty="0" smtClean="0">
                <a:solidFill>
                  <a:srgbClr val="BD0303"/>
                </a:solidFill>
                <a:latin typeface="Times New Roman" pitchFamily="18" charset="0"/>
                <a:cs typeface="Times New Roman" pitchFamily="18" charset="0"/>
              </a:rPr>
              <a:t>1500 BC: </a:t>
            </a:r>
            <a:r>
              <a:rPr lang="en-US" dirty="0" err="1" smtClean="0">
                <a:latin typeface="Times New Roman" pitchFamily="18" charset="0"/>
                <a:cs typeface="Times New Roman" pitchFamily="18" charset="0"/>
              </a:rPr>
              <a:t>Ebers</a:t>
            </a:r>
            <a:r>
              <a:rPr lang="en-US" dirty="0" smtClean="0">
                <a:latin typeface="Times New Roman" pitchFamily="18" charset="0"/>
                <a:cs typeface="Times New Roman" pitchFamily="18" charset="0"/>
              </a:rPr>
              <a:t> papyrus –prescription on strengthening of 		teeth and gums</a:t>
            </a:r>
          </a:p>
          <a:p>
            <a:r>
              <a:rPr lang="en-US" dirty="0" smtClean="0">
                <a:solidFill>
                  <a:srgbClr val="BD0303"/>
                </a:solidFill>
                <a:latin typeface="Times New Roman" pitchFamily="18" charset="0"/>
                <a:cs typeface="Times New Roman" pitchFamily="18" charset="0"/>
              </a:rPr>
              <a:t>1000 BC: </a:t>
            </a:r>
            <a:r>
              <a:rPr lang="en-US" dirty="0" smtClean="0">
                <a:latin typeface="Times New Roman" pitchFamily="18" charset="0"/>
                <a:cs typeface="Times New Roman" pitchFamily="18" charset="0"/>
              </a:rPr>
              <a:t>Indian civilization</a:t>
            </a:r>
          </a:p>
          <a:p>
            <a:pPr marL="0" indent="0">
              <a:buNone/>
            </a:pPr>
            <a:r>
              <a:rPr lang="en-US" dirty="0" smtClean="0">
                <a:latin typeface="Times New Roman" pitchFamily="18" charset="0"/>
                <a:cs typeface="Times New Roman" pitchFamily="18" charset="0"/>
              </a:rPr>
              <a:t>	</a:t>
            </a:r>
            <a:r>
              <a:rPr lang="en-US" dirty="0" err="1" smtClean="0">
                <a:solidFill>
                  <a:srgbClr val="BD0303"/>
                </a:solidFill>
                <a:latin typeface="Times New Roman" pitchFamily="18" charset="0"/>
                <a:cs typeface="Times New Roman" pitchFamily="18" charset="0"/>
              </a:rPr>
              <a:t>Sushutha</a:t>
            </a:r>
            <a:r>
              <a:rPr lang="en-US" dirty="0" smtClean="0">
                <a:solidFill>
                  <a:srgbClr val="BD0303"/>
                </a:solidFill>
                <a:latin typeface="Times New Roman" pitchFamily="18" charset="0"/>
                <a:cs typeface="Times New Roman" pitchFamily="18" charset="0"/>
              </a:rPr>
              <a:t> </a:t>
            </a:r>
            <a:r>
              <a:rPr lang="en-US" dirty="0" err="1" smtClean="0">
                <a:solidFill>
                  <a:srgbClr val="BD0303"/>
                </a:solidFill>
                <a:latin typeface="Times New Roman" pitchFamily="18" charset="0"/>
                <a:cs typeface="Times New Roman" pitchFamily="18" charset="0"/>
              </a:rPr>
              <a:t>samita</a:t>
            </a:r>
            <a:r>
              <a:rPr lang="en-US" dirty="0">
                <a:solidFill>
                  <a:srgbClr val="BD0303"/>
                </a:solidFill>
                <a:latin typeface="Times New Roman" pitchFamily="18" charset="0"/>
                <a:cs typeface="Times New Roman" pitchFamily="18" charset="0"/>
              </a:rPr>
              <a:t>:</a:t>
            </a:r>
            <a:r>
              <a:rPr lang="en-US" dirty="0" smtClean="0">
                <a:solidFill>
                  <a:srgbClr val="BD0303"/>
                </a:solidFill>
                <a:latin typeface="Times New Roman" pitchFamily="18" charset="0"/>
                <a:cs typeface="Times New Roman" pitchFamily="18" charset="0"/>
              </a:rPr>
              <a:t> </a:t>
            </a:r>
            <a:r>
              <a:rPr lang="en-US" dirty="0" smtClean="0">
                <a:latin typeface="Times New Roman" pitchFamily="18" charset="0"/>
                <a:cs typeface="Times New Roman" pitchFamily="18" charset="0"/>
              </a:rPr>
              <a:t>Description of periodontal disease </a:t>
            </a:r>
          </a:p>
          <a:p>
            <a:pPr marL="0" indent="0">
              <a:buNone/>
            </a:pPr>
            <a:r>
              <a:rPr lang="en-US" dirty="0" smtClean="0">
                <a:latin typeface="Times New Roman" pitchFamily="18" charset="0"/>
                <a:cs typeface="Times New Roman" pitchFamily="18" charset="0"/>
              </a:rPr>
              <a:t>	</a:t>
            </a:r>
            <a:r>
              <a:rPr lang="en-US" dirty="0" err="1" smtClean="0">
                <a:solidFill>
                  <a:srgbClr val="BD0303"/>
                </a:solidFill>
                <a:latin typeface="Times New Roman" pitchFamily="18" charset="0"/>
                <a:cs typeface="Times New Roman" pitchFamily="18" charset="0"/>
              </a:rPr>
              <a:t>Charak</a:t>
            </a:r>
            <a:r>
              <a:rPr lang="en-US" dirty="0" smtClean="0">
                <a:solidFill>
                  <a:srgbClr val="BD0303"/>
                </a:solidFill>
                <a:latin typeface="Times New Roman" pitchFamily="18" charset="0"/>
                <a:cs typeface="Times New Roman" pitchFamily="18" charset="0"/>
              </a:rPr>
              <a:t> </a:t>
            </a:r>
            <a:r>
              <a:rPr lang="en-US" dirty="0" err="1" smtClean="0">
                <a:solidFill>
                  <a:srgbClr val="BD0303"/>
                </a:solidFill>
                <a:latin typeface="Times New Roman" pitchFamily="18" charset="0"/>
                <a:cs typeface="Times New Roman" pitchFamily="18" charset="0"/>
              </a:rPr>
              <a:t>samita</a:t>
            </a:r>
            <a:r>
              <a:rPr lang="en-US" dirty="0" smtClean="0">
                <a:solidFill>
                  <a:srgbClr val="BD0303"/>
                </a:solidFill>
                <a:latin typeface="Times New Roman" pitchFamily="18" charset="0"/>
                <a:cs typeface="Times New Roman" pitchFamily="18" charset="0"/>
              </a:rPr>
              <a:t>: </a:t>
            </a:r>
            <a:r>
              <a:rPr lang="en-US" dirty="0" smtClean="0">
                <a:latin typeface="Times New Roman" pitchFamily="18" charset="0"/>
                <a:cs typeface="Times New Roman" pitchFamily="18" charset="0"/>
              </a:rPr>
              <a:t>Stress on </a:t>
            </a:r>
            <a:r>
              <a:rPr lang="en-US" dirty="0" err="1" smtClean="0">
                <a:latin typeface="Times New Roman" pitchFamily="18" charset="0"/>
                <a:cs typeface="Times New Roman" pitchFamily="18" charset="0"/>
              </a:rPr>
              <a:t>toothbrushing</a:t>
            </a:r>
            <a:r>
              <a:rPr lang="en-US" dirty="0" smtClean="0">
                <a:latin typeface="Times New Roman" pitchFamily="18" charset="0"/>
                <a:cs typeface="Times New Roman" pitchFamily="18" charset="0"/>
              </a:rPr>
              <a:t> –stick use</a:t>
            </a:r>
          </a:p>
          <a:p>
            <a:r>
              <a:rPr lang="en-US" dirty="0" smtClean="0">
                <a:solidFill>
                  <a:srgbClr val="BD0303"/>
                </a:solidFill>
                <a:latin typeface="Times New Roman" pitchFamily="18" charset="0"/>
                <a:cs typeface="Times New Roman" pitchFamily="18" charset="0"/>
              </a:rPr>
              <a:t>480 BC: </a:t>
            </a:r>
            <a:r>
              <a:rPr lang="en-US" dirty="0" smtClean="0">
                <a:latin typeface="Times New Roman" pitchFamily="18" charset="0"/>
                <a:cs typeface="Times New Roman" pitchFamily="18" charset="0"/>
              </a:rPr>
              <a:t>Hippocrates-discussed the function and eruption of 		teeth.</a:t>
            </a:r>
          </a:p>
        </p:txBody>
      </p:sp>
    </p:spTree>
    <p:extLst>
      <p:ext uri="{BB962C8B-B14F-4D97-AF65-F5344CB8AC3E}">
        <p14:creationId xmlns:p14="http://schemas.microsoft.com/office/powerpoint/2010/main" xmlns="" val="527773034"/>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722313" y="533400"/>
            <a:ext cx="7772400" cy="5029199"/>
          </a:xfrm>
        </p:spPr>
        <p:txBody>
          <a:bodyPr/>
          <a:lstStyle/>
          <a:p>
            <a:r>
              <a:rPr lang="en-US" sz="2400" dirty="0" smtClean="0">
                <a:solidFill>
                  <a:srgbClr val="FF0000"/>
                </a:solidFill>
                <a:latin typeface="Times New Roman" pitchFamily="18" charset="0"/>
                <a:cs typeface="Times New Roman" pitchFamily="18" charset="0"/>
              </a:rPr>
              <a:t>1640: </a:t>
            </a:r>
            <a:r>
              <a:rPr lang="en-US" sz="2400" dirty="0" smtClean="0">
                <a:latin typeface="Times New Roman" pitchFamily="18" charset="0"/>
                <a:cs typeface="Times New Roman" pitchFamily="18" charset="0"/>
              </a:rPr>
              <a:t>toothbrush was introduced </a:t>
            </a:r>
          </a:p>
          <a:p>
            <a:endParaRPr lang="en-US" sz="2400" dirty="0" smtClean="0">
              <a:latin typeface="Times New Roman" pitchFamily="18" charset="0"/>
              <a:cs typeface="Times New Roman" pitchFamily="18" charset="0"/>
            </a:endParaRPr>
          </a:p>
          <a:p>
            <a:pPr algn="ctr"/>
            <a:r>
              <a:rPr lang="en-US" sz="2400" b="1" dirty="0" smtClean="0">
                <a:solidFill>
                  <a:srgbClr val="FF0000"/>
                </a:solidFill>
                <a:latin typeface="Times New Roman" pitchFamily="18" charset="0"/>
                <a:cs typeface="Times New Roman" pitchFamily="18" charset="0"/>
              </a:rPr>
              <a:t>19</a:t>
            </a:r>
            <a:r>
              <a:rPr lang="en-US" sz="2400" b="1" baseline="30000" dirty="0" smtClean="0">
                <a:solidFill>
                  <a:srgbClr val="FF0000"/>
                </a:solidFill>
                <a:latin typeface="Times New Roman" pitchFamily="18" charset="0"/>
                <a:cs typeface="Times New Roman" pitchFamily="18" charset="0"/>
              </a:rPr>
              <a:t>th</a:t>
            </a:r>
            <a:r>
              <a:rPr lang="en-US" sz="2400" b="1" dirty="0" smtClean="0">
                <a:solidFill>
                  <a:srgbClr val="FF0000"/>
                </a:solidFill>
                <a:latin typeface="Times New Roman" pitchFamily="18" charset="0"/>
                <a:cs typeface="Times New Roman" pitchFamily="18" charset="0"/>
              </a:rPr>
              <a:t> century: Craftsmanship to Professionalism</a:t>
            </a:r>
          </a:p>
          <a:p>
            <a:pPr algn="ctr"/>
            <a:endParaRPr lang="en-US" sz="2400" b="1" dirty="0" smtClean="0">
              <a:solidFill>
                <a:srgbClr val="FF0000"/>
              </a:solidFill>
              <a:latin typeface="Times New Roman" pitchFamily="18" charset="0"/>
              <a:cs typeface="Times New Roman" pitchFamily="18" charset="0"/>
            </a:endParaRPr>
          </a:p>
          <a:p>
            <a:r>
              <a:rPr lang="en-US" sz="2400" dirty="0" smtClean="0">
                <a:solidFill>
                  <a:srgbClr val="C00000"/>
                </a:solidFill>
                <a:latin typeface="Times New Roman" pitchFamily="18" charset="0"/>
                <a:cs typeface="Times New Roman" pitchFamily="18" charset="0"/>
              </a:rPr>
              <a:t>1791: </a:t>
            </a:r>
            <a:r>
              <a:rPr lang="en-US" sz="2400" dirty="0" smtClean="0">
                <a:latin typeface="Times New Roman" pitchFamily="18" charset="0"/>
                <a:cs typeface="Times New Roman" pitchFamily="18" charset="0"/>
              </a:rPr>
              <a:t> first dispensary for the dental treatment of 	poor was established by skinner in new york city.</a:t>
            </a:r>
          </a:p>
          <a:p>
            <a:r>
              <a:rPr lang="en-US" sz="2400" dirty="0" smtClean="0">
                <a:solidFill>
                  <a:srgbClr val="C00000"/>
                </a:solidFill>
                <a:latin typeface="Times New Roman" pitchFamily="18" charset="0"/>
                <a:cs typeface="Times New Roman" pitchFamily="18" charset="0"/>
              </a:rPr>
              <a:t>1826: </a:t>
            </a:r>
            <a:r>
              <a:rPr lang="en-US" sz="2400" dirty="0" smtClean="0">
                <a:latin typeface="Times New Roman" pitchFamily="18" charset="0"/>
                <a:cs typeface="Times New Roman" pitchFamily="18" charset="0"/>
              </a:rPr>
              <a:t>M. </a:t>
            </a:r>
            <a:r>
              <a:rPr lang="en-US" sz="2400" dirty="0" err="1" smtClean="0">
                <a:latin typeface="Times New Roman" pitchFamily="18" charset="0"/>
                <a:cs typeface="Times New Roman" pitchFamily="18" charset="0"/>
              </a:rPr>
              <a:t>Taveace</a:t>
            </a:r>
            <a:r>
              <a:rPr lang="en-US" sz="2400" dirty="0" smtClean="0">
                <a:latin typeface="Times New Roman" pitchFamily="18" charset="0"/>
                <a:cs typeface="Times New Roman" pitchFamily="18" charset="0"/>
              </a:rPr>
              <a:t> in </a:t>
            </a:r>
            <a:r>
              <a:rPr lang="en-US" sz="2400" dirty="0" err="1" smtClean="0">
                <a:latin typeface="Times New Roman" pitchFamily="18" charset="0"/>
                <a:cs typeface="Times New Roman" pitchFamily="18" charset="0"/>
              </a:rPr>
              <a:t>paris</a:t>
            </a:r>
            <a:r>
              <a:rPr lang="en-US" sz="2400" dirty="0" smtClean="0">
                <a:latin typeface="Times New Roman" pitchFamily="18" charset="0"/>
                <a:cs typeface="Times New Roman" pitchFamily="18" charset="0"/>
              </a:rPr>
              <a:t>- introduced the first form of amalgam</a:t>
            </a:r>
          </a:p>
          <a:p>
            <a:r>
              <a:rPr lang="en-US" sz="2400" dirty="0" smtClean="0">
                <a:solidFill>
                  <a:srgbClr val="C00000"/>
                </a:solidFill>
                <a:latin typeface="Times New Roman" pitchFamily="18" charset="0"/>
                <a:cs typeface="Times New Roman" pitchFamily="18" charset="0"/>
              </a:rPr>
              <a:t>1833: </a:t>
            </a:r>
            <a:r>
              <a:rPr lang="en-US" sz="2400" dirty="0" err="1" smtClean="0">
                <a:latin typeface="Times New Roman" pitchFamily="18" charset="0"/>
                <a:cs typeface="Times New Roman" pitchFamily="18" charset="0"/>
              </a:rPr>
              <a:t>Crawcour</a:t>
            </a:r>
            <a:r>
              <a:rPr lang="en-US" sz="2400" dirty="0" smtClean="0">
                <a:latin typeface="Times New Roman" pitchFamily="18" charset="0"/>
                <a:cs typeface="Times New Roman" pitchFamily="18" charset="0"/>
              </a:rPr>
              <a:t> brother introduced amalgam in US and 	advertised it as a substitute for gold restoration.</a:t>
            </a:r>
          </a:p>
          <a:p>
            <a:pPr algn="ctr"/>
            <a:r>
              <a:rPr lang="en-US" sz="2400" dirty="0" smtClean="0">
                <a:solidFill>
                  <a:srgbClr val="FF0000"/>
                </a:solidFill>
                <a:latin typeface="Times New Roman" pitchFamily="18" charset="0"/>
                <a:cs typeface="Times New Roman" pitchFamily="18" charset="0"/>
              </a:rPr>
              <a:t>This time in dental history known as :Amalgam War”</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578470143"/>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r>
              <a:rPr lang="en-US" sz="2400" dirty="0" smtClean="0">
                <a:solidFill>
                  <a:srgbClr val="C00000"/>
                </a:solidFill>
                <a:latin typeface="Times New Roman" pitchFamily="18" charset="0"/>
                <a:cs typeface="Times New Roman" pitchFamily="18" charset="0"/>
              </a:rPr>
              <a:t>1840: </a:t>
            </a:r>
            <a:r>
              <a:rPr lang="en-US" sz="2400" dirty="0" smtClean="0">
                <a:latin typeface="Times New Roman" pitchFamily="18" charset="0"/>
                <a:cs typeface="Times New Roman" pitchFamily="18" charset="0"/>
              </a:rPr>
              <a:t>Baltimore college of dental surgery marked the 	official birth of formal dental education.</a:t>
            </a:r>
          </a:p>
          <a:p>
            <a:r>
              <a:rPr lang="en-US" sz="2400" dirty="0" smtClean="0">
                <a:solidFill>
                  <a:srgbClr val="C00000"/>
                </a:solidFill>
                <a:latin typeface="Times New Roman" pitchFamily="18" charset="0"/>
                <a:cs typeface="Times New Roman" pitchFamily="18" charset="0"/>
              </a:rPr>
              <a:t>1865: </a:t>
            </a:r>
            <a:r>
              <a:rPr lang="en-US" sz="2400" dirty="0" smtClean="0">
                <a:latin typeface="Times New Roman" pitchFamily="18" charset="0"/>
                <a:cs typeface="Times New Roman" pitchFamily="18" charset="0"/>
              </a:rPr>
              <a:t>First children's dental clinic in Germany</a:t>
            </a:r>
          </a:p>
          <a:p>
            <a:r>
              <a:rPr lang="en-US" sz="2400" dirty="0" smtClean="0">
                <a:solidFill>
                  <a:srgbClr val="C00000"/>
                </a:solidFill>
                <a:latin typeface="Times New Roman" pitchFamily="18" charset="0"/>
                <a:cs typeface="Times New Roman" pitchFamily="18" charset="0"/>
              </a:rPr>
              <a:t>1884: </a:t>
            </a:r>
            <a:r>
              <a:rPr lang="en-US" sz="2400" dirty="0" smtClean="0">
                <a:latin typeface="Times New Roman" pitchFamily="18" charset="0"/>
                <a:cs typeface="Times New Roman" pitchFamily="18" charset="0"/>
              </a:rPr>
              <a:t>M L </a:t>
            </a:r>
            <a:r>
              <a:rPr lang="en-US" sz="2400" dirty="0" err="1" smtClean="0">
                <a:latin typeface="Times New Roman" pitchFamily="18" charset="0"/>
                <a:cs typeface="Times New Roman" pitchFamily="18" charset="0"/>
              </a:rPr>
              <a:t>Rhein</a:t>
            </a:r>
            <a:r>
              <a:rPr lang="en-US" sz="2400" dirty="0" smtClean="0">
                <a:latin typeface="Times New Roman" pitchFamily="18" charset="0"/>
                <a:cs typeface="Times New Roman" pitchFamily="18" charset="0"/>
              </a:rPr>
              <a:t>, coined the term “oral hygiene”. He 	urged, dentists to teach their patients proper 	methods of tooth brushing</a:t>
            </a:r>
          </a:p>
          <a:p>
            <a:r>
              <a:rPr lang="en-US" sz="2400" dirty="0" smtClean="0">
                <a:solidFill>
                  <a:srgbClr val="C00000"/>
                </a:solidFill>
                <a:latin typeface="Times New Roman" pitchFamily="18" charset="0"/>
                <a:cs typeface="Times New Roman" pitchFamily="18" charset="0"/>
              </a:rPr>
              <a:t>1896: </a:t>
            </a:r>
            <a:r>
              <a:rPr lang="en-US" sz="2400" dirty="0" err="1" smtClean="0">
                <a:latin typeface="Times New Roman" pitchFamily="18" charset="0"/>
                <a:cs typeface="Times New Roman" pitchFamily="18" charset="0"/>
              </a:rPr>
              <a:t>Dr</a:t>
            </a:r>
            <a:r>
              <a:rPr lang="en-US" sz="2400" dirty="0" smtClean="0">
                <a:latin typeface="Times New Roman" pitchFamily="18" charset="0"/>
                <a:cs typeface="Times New Roman" pitchFamily="18" charset="0"/>
              </a:rPr>
              <a:t> GV Black modified the composition of silver 	amalgam.</a:t>
            </a:r>
          </a:p>
          <a:p>
            <a:r>
              <a:rPr lang="en-US" sz="2400" dirty="0" smtClean="0">
                <a:solidFill>
                  <a:srgbClr val="C00000"/>
                </a:solidFill>
                <a:latin typeface="Times New Roman" pitchFamily="18" charset="0"/>
                <a:cs typeface="Times New Roman" pitchFamily="18" charset="0"/>
              </a:rPr>
              <a:t>1898: </a:t>
            </a:r>
            <a:r>
              <a:rPr lang="en-US" sz="2400" dirty="0" smtClean="0">
                <a:latin typeface="Times New Roman" pitchFamily="18" charset="0"/>
                <a:cs typeface="Times New Roman" pitchFamily="18" charset="0"/>
              </a:rPr>
              <a:t>J Leon William gave slogan – </a:t>
            </a:r>
          </a:p>
          <a:p>
            <a:pPr algn="ctr"/>
            <a:r>
              <a:rPr lang="en-US" sz="2400" dirty="0" smtClean="0">
                <a:latin typeface="Times New Roman" pitchFamily="18" charset="0"/>
                <a:cs typeface="Times New Roman" pitchFamily="18" charset="0"/>
              </a:rPr>
              <a:t>“a clean tooth never decay”</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51297176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I:\smart art\160\01.jpg"/>
          <p:cNvPicPr>
            <a:picLocks noChangeAspect="1" noChangeArrowheads="1"/>
          </p:cNvPicPr>
          <p:nvPr/>
        </p:nvPicPr>
        <p:blipFill>
          <a:blip r:embed="rId3"/>
          <a:srcRect/>
          <a:stretch>
            <a:fillRect/>
          </a:stretch>
        </p:blipFill>
        <p:spPr bwMode="auto">
          <a:xfrm>
            <a:off x="0" y="0"/>
            <a:ext cx="9144000" cy="7086600"/>
          </a:xfrm>
          <a:prstGeom prst="rect">
            <a:avLst/>
          </a:prstGeom>
          <a:noFill/>
          <a:ln w="9525">
            <a:noFill/>
            <a:miter lim="800000"/>
            <a:headEnd/>
            <a:tailEnd/>
          </a:ln>
        </p:spPr>
      </p:pic>
      <p:sp>
        <p:nvSpPr>
          <p:cNvPr id="5" name="Rectangle 4"/>
          <p:cNvSpPr/>
          <p:nvPr/>
        </p:nvSpPr>
        <p:spPr>
          <a:xfrm>
            <a:off x="152400" y="304800"/>
            <a:ext cx="4055854" cy="461665"/>
          </a:xfrm>
          <a:prstGeom prst="rect">
            <a:avLst/>
          </a:prstGeom>
        </p:spPr>
        <p:txBody>
          <a:bodyPr wrap="none">
            <a:spAutoFit/>
          </a:bodyPr>
          <a:lstStyle/>
          <a:p>
            <a:r>
              <a:rPr lang="en-US" sz="2400" dirty="0" smtClean="0">
                <a:solidFill>
                  <a:srgbClr val="BE0214"/>
                </a:solidFill>
              </a:rPr>
              <a:t>Aims of Public Health Dentistry</a:t>
            </a:r>
          </a:p>
        </p:txBody>
      </p:sp>
      <p:sp>
        <p:nvSpPr>
          <p:cNvPr id="6" name="TextBox 4"/>
          <p:cNvSpPr txBox="1">
            <a:spLocks noChangeArrowheads="1"/>
          </p:cNvSpPr>
          <p:nvPr/>
        </p:nvSpPr>
        <p:spPr bwMode="auto">
          <a:xfrm>
            <a:off x="762000" y="4343400"/>
            <a:ext cx="7696200" cy="1384995"/>
          </a:xfrm>
          <a:prstGeom prst="rect">
            <a:avLst/>
          </a:prstGeom>
          <a:noFill/>
          <a:ln w="9525">
            <a:noFill/>
            <a:miter lim="800000"/>
            <a:headEnd/>
            <a:tailEnd/>
          </a:ln>
        </p:spPr>
        <p:txBody>
          <a:bodyPr wrap="square">
            <a:spAutoFit/>
          </a:bodyPr>
          <a:lstStyle/>
          <a:p>
            <a:pPr algn="ctr"/>
            <a:r>
              <a:rPr lang="en-US" sz="2800" dirty="0" smtClean="0">
                <a:solidFill>
                  <a:schemeClr val="bg1"/>
                </a:solidFill>
                <a:latin typeface="Algerian" pitchFamily="82" charset="0"/>
              </a:rPr>
              <a:t>To prevent &amp; Control oral diseases &amp; </a:t>
            </a:r>
          </a:p>
          <a:p>
            <a:pPr algn="ctr"/>
            <a:r>
              <a:rPr lang="en-US" sz="2800" dirty="0" smtClean="0">
                <a:solidFill>
                  <a:schemeClr val="bg1"/>
                </a:solidFill>
                <a:latin typeface="Algerian" pitchFamily="82" charset="0"/>
              </a:rPr>
              <a:t>promote oral health</a:t>
            </a:r>
          </a:p>
          <a:p>
            <a:pPr algn="ctr"/>
            <a:r>
              <a:rPr lang="en-US" sz="2800" dirty="0" smtClean="0">
                <a:solidFill>
                  <a:schemeClr val="bg1"/>
                </a:solidFill>
                <a:latin typeface="Algerian" pitchFamily="82" charset="0"/>
              </a:rPr>
              <a:t> through organized community efforts.</a:t>
            </a: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762000" y="2146300"/>
            <a:ext cx="7772400" cy="4406900"/>
          </a:xfrm>
        </p:spPr>
        <p:txBody>
          <a:bodyPr/>
          <a:lstStyle/>
          <a:p>
            <a:pPr algn="ctr"/>
            <a:r>
              <a:rPr lang="en-US" sz="2400" b="1" dirty="0" smtClean="0">
                <a:solidFill>
                  <a:srgbClr val="FF0000"/>
                </a:solidFill>
                <a:latin typeface="Times New Roman" pitchFamily="18" charset="0"/>
                <a:cs typeface="Times New Roman" pitchFamily="18" charset="0"/>
              </a:rPr>
              <a:t>Early 20</a:t>
            </a:r>
            <a:r>
              <a:rPr lang="en-US" sz="2400" b="1" baseline="30000" dirty="0" smtClean="0">
                <a:solidFill>
                  <a:srgbClr val="FF0000"/>
                </a:solidFill>
                <a:latin typeface="Times New Roman" pitchFamily="18" charset="0"/>
                <a:cs typeface="Times New Roman" pitchFamily="18" charset="0"/>
              </a:rPr>
              <a:t>th</a:t>
            </a:r>
            <a:r>
              <a:rPr lang="en-US" sz="2400" b="1" dirty="0" smtClean="0">
                <a:solidFill>
                  <a:srgbClr val="FF0000"/>
                </a:solidFill>
                <a:latin typeface="Times New Roman" pitchFamily="18" charset="0"/>
                <a:cs typeface="Times New Roman" pitchFamily="18" charset="0"/>
              </a:rPr>
              <a:t> century</a:t>
            </a:r>
          </a:p>
          <a:p>
            <a:r>
              <a:rPr lang="en-US" sz="2400" dirty="0" smtClean="0">
                <a:solidFill>
                  <a:srgbClr val="C00000"/>
                </a:solidFill>
                <a:latin typeface="Times New Roman" pitchFamily="18" charset="0"/>
                <a:cs typeface="Times New Roman" pitchFamily="18" charset="0"/>
              </a:rPr>
              <a:t>1901: </a:t>
            </a:r>
            <a:r>
              <a:rPr lang="en-US" sz="2400" dirty="0" smtClean="0">
                <a:latin typeface="Times New Roman" pitchFamily="18" charset="0"/>
                <a:cs typeface="Times New Roman" pitchFamily="18" charset="0"/>
              </a:rPr>
              <a:t>F </a:t>
            </a:r>
            <a:r>
              <a:rPr lang="en-US" sz="2400" dirty="0" err="1" smtClean="0">
                <a:latin typeface="Times New Roman" pitchFamily="18" charset="0"/>
                <a:cs typeface="Times New Roman" pitchFamily="18" charset="0"/>
              </a:rPr>
              <a:t>Mckay</a:t>
            </a:r>
            <a:r>
              <a:rPr lang="en-US" sz="2400" dirty="0" smtClean="0">
                <a:latin typeface="Times New Roman" pitchFamily="18" charset="0"/>
                <a:cs typeface="Times New Roman" pitchFamily="18" charset="0"/>
              </a:rPr>
              <a:t> –Colorado stain</a:t>
            </a:r>
          </a:p>
          <a:p>
            <a:r>
              <a:rPr lang="en-US" sz="2400" dirty="0" smtClean="0">
                <a:solidFill>
                  <a:srgbClr val="C00000"/>
                </a:solidFill>
                <a:latin typeface="Times New Roman" pitchFamily="18" charset="0"/>
                <a:cs typeface="Times New Roman" pitchFamily="18" charset="0"/>
              </a:rPr>
              <a:t>1902: </a:t>
            </a:r>
            <a:r>
              <a:rPr lang="en-US" sz="2400" dirty="0" smtClean="0">
                <a:latin typeface="Times New Roman" pitchFamily="18" charset="0"/>
                <a:cs typeface="Times New Roman" pitchFamily="18" charset="0"/>
              </a:rPr>
              <a:t>GM Wright- Subspecialty of dental profession-	dental hygienist.</a:t>
            </a:r>
          </a:p>
          <a:p>
            <a:r>
              <a:rPr lang="en-US" sz="2400" dirty="0" smtClean="0">
                <a:solidFill>
                  <a:srgbClr val="C00000"/>
                </a:solidFill>
                <a:latin typeface="Times New Roman" pitchFamily="18" charset="0"/>
                <a:cs typeface="Times New Roman" pitchFamily="18" charset="0"/>
              </a:rPr>
              <a:t>1905: </a:t>
            </a:r>
            <a:r>
              <a:rPr lang="en-US" sz="2400" dirty="0" err="1" smtClean="0">
                <a:latin typeface="Times New Roman" pitchFamily="18" charset="0"/>
                <a:cs typeface="Times New Roman" pitchFamily="18" charset="0"/>
              </a:rPr>
              <a:t>Dr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Fones</a:t>
            </a:r>
            <a:r>
              <a:rPr lang="en-US" sz="2400" dirty="0" smtClean="0">
                <a:latin typeface="Times New Roman" pitchFamily="18" charset="0"/>
                <a:cs typeface="Times New Roman" pitchFamily="18" charset="0"/>
              </a:rPr>
              <a:t>- trained </a:t>
            </a:r>
            <a:r>
              <a:rPr lang="en-US" sz="2400" dirty="0" err="1" smtClean="0">
                <a:latin typeface="Times New Roman" pitchFamily="18" charset="0"/>
                <a:cs typeface="Times New Roman" pitchFamily="18" charset="0"/>
              </a:rPr>
              <a:t>mrs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irene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newman</a:t>
            </a:r>
            <a:r>
              <a:rPr lang="en-US" sz="2400" dirty="0" smtClean="0">
                <a:latin typeface="Times New Roman" pitchFamily="18" charset="0"/>
                <a:cs typeface="Times New Roman" pitchFamily="18" charset="0"/>
              </a:rPr>
              <a:t> for oral 	prophylaxis: the first professionally trained dental 	</a:t>
            </a:r>
            <a:r>
              <a:rPr lang="en-US" sz="2400" dirty="0" err="1" smtClean="0">
                <a:latin typeface="Times New Roman" pitchFamily="18" charset="0"/>
                <a:cs typeface="Times New Roman" pitchFamily="18" charset="0"/>
              </a:rPr>
              <a:t>auxilllary</a:t>
            </a:r>
            <a:r>
              <a:rPr lang="en-US" sz="2400" dirty="0" smtClean="0">
                <a:latin typeface="Times New Roman" pitchFamily="18" charset="0"/>
                <a:cs typeface="Times New Roman" pitchFamily="18" charset="0"/>
              </a:rPr>
              <a:t>.</a:t>
            </a:r>
          </a:p>
          <a:p>
            <a:r>
              <a:rPr lang="en-US" sz="2400" dirty="0" smtClean="0">
                <a:solidFill>
                  <a:srgbClr val="C00000"/>
                </a:solidFill>
                <a:latin typeface="Times New Roman" pitchFamily="18" charset="0"/>
                <a:cs typeface="Times New Roman" pitchFamily="18" charset="0"/>
              </a:rPr>
              <a:t>1908: </a:t>
            </a:r>
            <a:r>
              <a:rPr lang="en-US" sz="2400" dirty="0" smtClean="0">
                <a:latin typeface="Times New Roman" pitchFamily="18" charset="0"/>
                <a:cs typeface="Times New Roman" pitchFamily="18" charset="0"/>
              </a:rPr>
              <a:t>Epidemiological investigation related to mottled 	enamel. </a:t>
            </a:r>
          </a:p>
          <a:p>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Dr</a:t>
            </a:r>
            <a:r>
              <a:rPr lang="en-US" sz="2400" dirty="0" smtClean="0">
                <a:latin typeface="Times New Roman" pitchFamily="18" charset="0"/>
                <a:cs typeface="Times New Roman" pitchFamily="18" charset="0"/>
              </a:rPr>
              <a:t> Black and </a:t>
            </a:r>
            <a:r>
              <a:rPr lang="en-US" sz="2400" dirty="0" err="1" smtClean="0">
                <a:latin typeface="Times New Roman" pitchFamily="18" charset="0"/>
                <a:cs typeface="Times New Roman" pitchFamily="18" charset="0"/>
              </a:rPr>
              <a:t>Mckay</a:t>
            </a:r>
            <a:r>
              <a:rPr lang="en-US" sz="2400" dirty="0" smtClean="0">
                <a:latin typeface="Times New Roman" pitchFamily="18" charset="0"/>
                <a:cs typeface="Times New Roman" pitchFamily="18" charset="0"/>
              </a:rPr>
              <a:t> start the study on </a:t>
            </a:r>
            <a:r>
              <a:rPr lang="en-US" sz="2400" dirty="0" err="1" smtClean="0">
                <a:latin typeface="Times New Roman" pitchFamily="18" charset="0"/>
                <a:cs typeface="Times New Roman" pitchFamily="18" charset="0"/>
              </a:rPr>
              <a:t>colorado</a:t>
            </a:r>
            <a:r>
              <a:rPr lang="en-US" sz="2400" dirty="0" smtClean="0">
                <a:latin typeface="Times New Roman" pitchFamily="18" charset="0"/>
                <a:cs typeface="Times New Roman" pitchFamily="18" charset="0"/>
              </a:rPr>
              <a:t> 	stain and termed “Dental </a:t>
            </a:r>
            <a:r>
              <a:rPr lang="en-US" sz="2400" dirty="0" err="1" smtClean="0">
                <a:latin typeface="Times New Roman" pitchFamily="18" charset="0"/>
                <a:cs typeface="Times New Roman" pitchFamily="18" charset="0"/>
              </a:rPr>
              <a:t>flourosis</a:t>
            </a:r>
            <a:r>
              <a:rPr lang="en-US" sz="2400" dirty="0" smtClean="0">
                <a:latin typeface="Times New Roman" pitchFamily="18" charset="0"/>
                <a:cs typeface="Times New Roman" pitchFamily="18" charset="0"/>
              </a:rPr>
              <a:t>”.</a:t>
            </a:r>
          </a:p>
          <a:p>
            <a:r>
              <a:rPr lang="en-US" sz="2400" dirty="0" smtClean="0">
                <a:solidFill>
                  <a:srgbClr val="C00000"/>
                </a:solidFill>
                <a:latin typeface="Times New Roman" pitchFamily="18" charset="0"/>
                <a:cs typeface="Times New Roman" pitchFamily="18" charset="0"/>
              </a:rPr>
              <a:t>1910: </a:t>
            </a:r>
            <a:r>
              <a:rPr lang="en-US" sz="2400" dirty="0" smtClean="0">
                <a:latin typeface="Times New Roman" pitchFamily="18" charset="0"/>
                <a:cs typeface="Times New Roman" pitchFamily="18" charset="0"/>
              </a:rPr>
              <a:t>WG </a:t>
            </a:r>
            <a:r>
              <a:rPr lang="en-US" sz="2400" dirty="0" err="1" smtClean="0">
                <a:latin typeface="Times New Roman" pitchFamily="18" charset="0"/>
                <a:cs typeface="Times New Roman" pitchFamily="18" charset="0"/>
              </a:rPr>
              <a:t>Ebersole</a:t>
            </a:r>
            <a:r>
              <a:rPr lang="en-US" sz="2400" dirty="0" smtClean="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“tomorrow will show every dental organization in the world working in the oral hygiene field from educational point”</a:t>
            </a:r>
          </a:p>
          <a:p>
            <a:endParaRPr lang="en-US" sz="2400" dirty="0"/>
          </a:p>
        </p:txBody>
      </p:sp>
    </p:spTree>
    <p:extLst>
      <p:ext uri="{BB962C8B-B14F-4D97-AF65-F5344CB8AC3E}">
        <p14:creationId xmlns:p14="http://schemas.microsoft.com/office/powerpoint/2010/main" xmlns="" val="1401714017"/>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r>
              <a:rPr lang="en-US" sz="2400" dirty="0" smtClean="0">
                <a:solidFill>
                  <a:srgbClr val="C00000"/>
                </a:solidFill>
                <a:latin typeface="Times New Roman" pitchFamily="18" charset="0"/>
                <a:cs typeface="Times New Roman" pitchFamily="18" charset="0"/>
              </a:rPr>
              <a:t>1913: </a:t>
            </a:r>
            <a:r>
              <a:rPr lang="en-US" sz="2400" dirty="0" err="1" smtClean="0">
                <a:latin typeface="Times New Roman" pitchFamily="18" charset="0"/>
                <a:cs typeface="Times New Roman" pitchFamily="18" charset="0"/>
              </a:rPr>
              <a:t>Dr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fones</a:t>
            </a:r>
            <a:r>
              <a:rPr lang="en-US" sz="2400" dirty="0" smtClean="0">
                <a:latin typeface="Times New Roman" pitchFamily="18" charset="0"/>
                <a:cs typeface="Times New Roman" pitchFamily="18" charset="0"/>
              </a:rPr>
              <a:t>- Dental hygienist course started in 	Bridgeport </a:t>
            </a:r>
          </a:p>
          <a:p>
            <a:r>
              <a:rPr lang="en-US" sz="2400" dirty="0" smtClean="0">
                <a:solidFill>
                  <a:srgbClr val="C00000"/>
                </a:solidFill>
                <a:latin typeface="Times New Roman" pitchFamily="18" charset="0"/>
                <a:cs typeface="Times New Roman" pitchFamily="18" charset="0"/>
              </a:rPr>
              <a:t>1921: </a:t>
            </a:r>
            <a:r>
              <a:rPr lang="en-US" sz="2400" dirty="0" smtClean="0">
                <a:latin typeface="Times New Roman" pitchFamily="18" charset="0"/>
                <a:cs typeface="Times New Roman" pitchFamily="18" charset="0"/>
              </a:rPr>
              <a:t>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training school for dental nurses in New 	</a:t>
            </a:r>
            <a:r>
              <a:rPr lang="en-US" sz="2400" dirty="0" err="1" smtClean="0">
                <a:latin typeface="Times New Roman" pitchFamily="18" charset="0"/>
                <a:cs typeface="Times New Roman" pitchFamily="18" charset="0"/>
              </a:rPr>
              <a:t>zealand</a:t>
            </a:r>
            <a:r>
              <a:rPr lang="en-US" sz="2400" dirty="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Dentist act passed in </a:t>
            </a:r>
            <a:r>
              <a:rPr lang="en-US" sz="2400" dirty="0" err="1" smtClean="0">
                <a:latin typeface="Times New Roman" pitchFamily="18" charset="0"/>
                <a:cs typeface="Times New Roman" pitchFamily="18" charset="0"/>
              </a:rPr>
              <a:t>england</a:t>
            </a:r>
            <a:endParaRPr lang="en-US" sz="2400" dirty="0" smtClean="0">
              <a:latin typeface="Times New Roman" pitchFamily="18" charset="0"/>
              <a:cs typeface="Times New Roman" pitchFamily="18" charset="0"/>
            </a:endParaRPr>
          </a:p>
          <a:p>
            <a:r>
              <a:rPr lang="en-US" sz="2400" dirty="0" smtClean="0">
                <a:solidFill>
                  <a:srgbClr val="C00000"/>
                </a:solidFill>
                <a:latin typeface="Times New Roman" pitchFamily="18" charset="0"/>
                <a:cs typeface="Times New Roman" pitchFamily="18" charset="0"/>
              </a:rPr>
              <a:t>1945: </a:t>
            </a:r>
            <a:r>
              <a:rPr lang="en-US" sz="2400" dirty="0" smtClean="0">
                <a:latin typeface="Times New Roman" pitchFamily="18" charset="0"/>
                <a:cs typeface="Times New Roman" pitchFamily="18" charset="0"/>
              </a:rPr>
              <a:t>USA launch 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community water fluoridation at 	Grand rapids , Michigan.</a:t>
            </a:r>
          </a:p>
          <a:p>
            <a:endParaRPr lang="en-US" sz="2400" dirty="0" smtClean="0"/>
          </a:p>
          <a:p>
            <a:endParaRPr lang="en-US" dirty="0"/>
          </a:p>
        </p:txBody>
      </p:sp>
    </p:spTree>
    <p:extLst>
      <p:ext uri="{BB962C8B-B14F-4D97-AF65-F5344CB8AC3E}">
        <p14:creationId xmlns:p14="http://schemas.microsoft.com/office/powerpoint/2010/main" xmlns="" val="88383969"/>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722313" y="1219201"/>
            <a:ext cx="7772400" cy="1828799"/>
          </a:xfrm>
        </p:spPr>
        <p:txBody>
          <a:bodyPr/>
          <a:lstStyle/>
          <a:p>
            <a:pPr algn="ctr"/>
            <a:r>
              <a:rPr lang="en-US" sz="2400" b="1" dirty="0" smtClean="0">
                <a:solidFill>
                  <a:srgbClr val="FF0000"/>
                </a:solidFill>
                <a:latin typeface="Times New Roman" pitchFamily="18" charset="0"/>
                <a:cs typeface="Times New Roman" pitchFamily="18" charset="0"/>
              </a:rPr>
              <a:t>In India</a:t>
            </a:r>
          </a:p>
          <a:p>
            <a:pPr algn="ctr"/>
            <a:endParaRPr lang="en-US" sz="2400" b="1" dirty="0" smtClean="0">
              <a:solidFill>
                <a:srgbClr val="FF0000"/>
              </a:solidFill>
              <a:latin typeface="Times New Roman" pitchFamily="18" charset="0"/>
              <a:cs typeface="Times New Roman" pitchFamily="18" charset="0"/>
            </a:endParaRPr>
          </a:p>
          <a:p>
            <a:r>
              <a:rPr lang="en-US" sz="2400" dirty="0" smtClean="0">
                <a:solidFill>
                  <a:srgbClr val="C00000"/>
                </a:solidFill>
                <a:latin typeface="Times New Roman" pitchFamily="18" charset="0"/>
                <a:cs typeface="Times New Roman" pitchFamily="18" charset="0"/>
              </a:rPr>
              <a:t>1926: </a:t>
            </a:r>
            <a:r>
              <a:rPr lang="en-US" sz="2400" dirty="0" err="1" smtClean="0">
                <a:latin typeface="Times New Roman" pitchFamily="18" charset="0"/>
                <a:cs typeface="Times New Roman" pitchFamily="18" charset="0"/>
              </a:rPr>
              <a:t>Dr</a:t>
            </a:r>
            <a:r>
              <a:rPr lang="en-US" sz="2400" dirty="0" smtClean="0">
                <a:latin typeface="Times New Roman" pitchFamily="18" charset="0"/>
                <a:cs typeface="Times New Roman" pitchFamily="18" charset="0"/>
              </a:rPr>
              <a:t> R Ahmed Dental College, Calcutta- 1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dental 	college established by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Dr</a:t>
            </a:r>
            <a:r>
              <a:rPr lang="en-US" sz="2400" dirty="0">
                <a:latin typeface="Times New Roman" pitchFamily="18" charset="0"/>
                <a:cs typeface="Times New Roman" pitchFamily="18" charset="0"/>
              </a:rPr>
              <a:t> R </a:t>
            </a:r>
            <a:r>
              <a:rPr lang="en-US" sz="2400" dirty="0" smtClean="0">
                <a:latin typeface="Times New Roman" pitchFamily="18" charset="0"/>
                <a:cs typeface="Times New Roman" pitchFamily="18" charset="0"/>
              </a:rPr>
              <a:t>Ahmed  </a:t>
            </a:r>
          </a:p>
          <a:p>
            <a:r>
              <a:rPr lang="en-US" sz="2400" dirty="0" smtClean="0">
                <a:solidFill>
                  <a:srgbClr val="C00000"/>
                </a:solidFill>
                <a:latin typeface="Times New Roman" pitchFamily="18" charset="0"/>
                <a:cs typeface="Times New Roman" pitchFamily="18" charset="0"/>
              </a:rPr>
              <a:t>1948: </a:t>
            </a:r>
            <a:r>
              <a:rPr lang="en-US" sz="2400" dirty="0" smtClean="0">
                <a:latin typeface="Times New Roman" pitchFamily="18" charset="0"/>
                <a:cs typeface="Times New Roman" pitchFamily="18" charset="0"/>
              </a:rPr>
              <a:t>Dentist act </a:t>
            </a:r>
          </a:p>
          <a:p>
            <a:r>
              <a:rPr lang="en-US" sz="2400" dirty="0" smtClean="0">
                <a:solidFill>
                  <a:srgbClr val="C00000"/>
                </a:solidFill>
                <a:latin typeface="Times New Roman" pitchFamily="18" charset="0"/>
                <a:cs typeface="Times New Roman" pitchFamily="18" charset="0"/>
              </a:rPr>
              <a:t>1985: </a:t>
            </a:r>
            <a:r>
              <a:rPr lang="en-US" sz="2400" dirty="0" smtClean="0">
                <a:latin typeface="Times New Roman" pitchFamily="18" charset="0"/>
                <a:cs typeface="Times New Roman" pitchFamily="18" charset="0"/>
              </a:rPr>
              <a:t>Draft for National Oral Health Policy</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236916586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25" y="320675"/>
            <a:ext cx="6624638" cy="517525"/>
          </a:xfrm>
        </p:spPr>
        <p:txBody>
          <a:bodyPr>
            <a:noAutofit/>
          </a:bodyPr>
          <a:lstStyle/>
          <a:p>
            <a:r>
              <a:rPr lang="en-US" sz="3200" dirty="0" smtClean="0">
                <a:solidFill>
                  <a:srgbClr val="0070C0"/>
                </a:solidFill>
                <a:latin typeface="Algerian" pitchFamily="82" charset="0"/>
              </a:rPr>
              <a:t>Objectives of Public Health Dentistry </a:t>
            </a:r>
            <a:r>
              <a:rPr lang="en-US" sz="3200" dirty="0" smtClean="0">
                <a:solidFill>
                  <a:schemeClr val="tx1">
                    <a:lumMod val="95000"/>
                    <a:lumOff val="5000"/>
                  </a:schemeClr>
                </a:solidFill>
              </a:rPr>
              <a:t>:</a:t>
            </a:r>
            <a:endParaRPr lang="en-US" sz="3200" dirty="0"/>
          </a:p>
        </p:txBody>
      </p:sp>
      <p:grpSp>
        <p:nvGrpSpPr>
          <p:cNvPr id="5" name="Group 4"/>
          <p:cNvGrpSpPr/>
          <p:nvPr/>
        </p:nvGrpSpPr>
        <p:grpSpPr>
          <a:xfrm>
            <a:off x="512763" y="1682751"/>
            <a:ext cx="6900703" cy="1346835"/>
            <a:chOff x="0" y="0"/>
            <a:chExt cx="6900703" cy="1346835"/>
          </a:xfrm>
          <a:scene3d>
            <a:camera prst="orthographicFront">
              <a:rot lat="0" lon="0" rev="0"/>
            </a:camera>
            <a:lightRig rig="balanced" dir="t">
              <a:rot lat="0" lon="0" rev="8700000"/>
            </a:lightRig>
          </a:scene3d>
        </p:grpSpPr>
        <p:sp>
          <p:nvSpPr>
            <p:cNvPr id="19" name="Rounded Rectangle 18"/>
            <p:cNvSpPr/>
            <p:nvPr/>
          </p:nvSpPr>
          <p:spPr>
            <a:xfrm>
              <a:off x="0" y="0"/>
              <a:ext cx="6900703" cy="1346835"/>
            </a:xfrm>
            <a:prstGeom prst="roundRect">
              <a:avLst>
                <a:gd name="adj" fmla="val 10000"/>
              </a:avLst>
            </a:prstGeom>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p:nvPr/>
          </p:nvSpPr>
          <p:spPr>
            <a:xfrm>
              <a:off x="39447" y="39447"/>
              <a:ext cx="5447364" cy="126794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To get knowledge about public oral health, Preventive dentistry</a:t>
              </a:r>
              <a:endParaRPr lang="en-US" sz="2600" kern="1200" dirty="0"/>
            </a:p>
          </p:txBody>
        </p:sp>
      </p:grpSp>
      <p:grpSp>
        <p:nvGrpSpPr>
          <p:cNvPr id="7" name="Group 6"/>
          <p:cNvGrpSpPr/>
          <p:nvPr/>
        </p:nvGrpSpPr>
        <p:grpSpPr>
          <a:xfrm>
            <a:off x="1121648" y="3254058"/>
            <a:ext cx="6900703" cy="1346835"/>
            <a:chOff x="608885" y="1571307"/>
            <a:chExt cx="6900703" cy="1346835"/>
          </a:xfrm>
          <a:solidFill>
            <a:srgbClr val="C00000"/>
          </a:solidFill>
          <a:scene3d>
            <a:camera prst="orthographicFront">
              <a:rot lat="0" lon="0" rev="0"/>
            </a:camera>
            <a:lightRig rig="balanced" dir="t">
              <a:rot lat="0" lon="0" rev="8700000"/>
            </a:lightRig>
          </a:scene3d>
        </p:grpSpPr>
        <p:sp>
          <p:nvSpPr>
            <p:cNvPr id="17" name="Rounded Rectangle 16"/>
            <p:cNvSpPr/>
            <p:nvPr/>
          </p:nvSpPr>
          <p:spPr>
            <a:xfrm>
              <a:off x="608885" y="1571307"/>
              <a:ext cx="6900703" cy="1346835"/>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6"/>
            <p:cNvSpPr/>
            <p:nvPr/>
          </p:nvSpPr>
          <p:spPr>
            <a:xfrm>
              <a:off x="648332" y="1610754"/>
              <a:ext cx="5337481" cy="126794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Public oral health problems in India: relating with Nutrition, environment &amp; their role in health.</a:t>
              </a:r>
              <a:endParaRPr lang="en-US" sz="2600" kern="1200" dirty="0"/>
            </a:p>
          </p:txBody>
        </p:sp>
      </p:grpSp>
      <p:grpSp>
        <p:nvGrpSpPr>
          <p:cNvPr id="8" name="Group 7"/>
          <p:cNvGrpSpPr/>
          <p:nvPr/>
        </p:nvGrpSpPr>
        <p:grpSpPr>
          <a:xfrm>
            <a:off x="1730534" y="4825365"/>
            <a:ext cx="6900703" cy="1346835"/>
            <a:chOff x="1217771" y="3142614"/>
            <a:chExt cx="6900703" cy="1346835"/>
          </a:xfrm>
          <a:solidFill>
            <a:srgbClr val="7030A0"/>
          </a:solidFill>
          <a:scene3d>
            <a:camera prst="orthographicFront">
              <a:rot lat="0" lon="0" rev="0"/>
            </a:camera>
            <a:lightRig rig="balanced" dir="t">
              <a:rot lat="0" lon="0" rev="8700000"/>
            </a:lightRig>
          </a:scene3d>
        </p:grpSpPr>
        <p:sp>
          <p:nvSpPr>
            <p:cNvPr id="15" name="Rounded Rectangle 14"/>
            <p:cNvSpPr/>
            <p:nvPr/>
          </p:nvSpPr>
          <p:spPr>
            <a:xfrm>
              <a:off x="1217771" y="3142614"/>
              <a:ext cx="6900703" cy="1346835"/>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8"/>
            <p:cNvSpPr/>
            <p:nvPr/>
          </p:nvSpPr>
          <p:spPr>
            <a:xfrm>
              <a:off x="1257218" y="3182061"/>
              <a:ext cx="5337481" cy="126794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Conducting  oral health survey, oral health education </a:t>
              </a:r>
              <a:r>
                <a:rPr lang="en-US" sz="2600" kern="1200" dirty="0" err="1" smtClean="0"/>
                <a:t>etc</a:t>
              </a:r>
              <a:endParaRPr lang="en-US" sz="2600" kern="1200" dirty="0"/>
            </a:p>
          </p:txBody>
        </p:sp>
      </p:grpSp>
      <p:grpSp>
        <p:nvGrpSpPr>
          <p:cNvPr id="9" name="Group 8"/>
          <p:cNvGrpSpPr/>
          <p:nvPr/>
        </p:nvGrpSpPr>
        <p:grpSpPr>
          <a:xfrm>
            <a:off x="6538024" y="2704100"/>
            <a:ext cx="875442" cy="875442"/>
            <a:chOff x="6025261" y="1021349"/>
            <a:chExt cx="875442" cy="875442"/>
          </a:xfrm>
          <a:scene3d>
            <a:camera prst="orthographicFront">
              <a:rot lat="0" lon="0" rev="0"/>
            </a:camera>
            <a:lightRig rig="balanced" dir="t">
              <a:rot lat="0" lon="0" rev="8700000"/>
            </a:lightRig>
          </a:scene3d>
        </p:grpSpPr>
        <p:sp>
          <p:nvSpPr>
            <p:cNvPr id="13" name="Down Arrow 12"/>
            <p:cNvSpPr/>
            <p:nvPr/>
          </p:nvSpPr>
          <p:spPr>
            <a:xfrm>
              <a:off x="6025261" y="1021349"/>
              <a:ext cx="875442" cy="875442"/>
            </a:xfrm>
            <a:prstGeom prst="downArrow">
              <a:avLst>
                <a:gd name="adj1" fmla="val 55000"/>
                <a:gd name="adj2" fmla="val 45000"/>
              </a:avLst>
            </a:prstGeom>
            <a:ln>
              <a:noFill/>
            </a:ln>
            <a:effectLst>
              <a:outerShdw blurRad="44450" dist="27940" dir="5400000" algn="ctr">
                <a:srgbClr val="000000">
                  <a:alpha val="32000"/>
                </a:srgbClr>
              </a:outerShdw>
            </a:effectLst>
            <a:sp3d>
              <a:bevelT w="190500" h="38100"/>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Down Arrow 10"/>
            <p:cNvSpPr/>
            <p:nvPr/>
          </p:nvSpPr>
          <p:spPr>
            <a:xfrm>
              <a:off x="6222235" y="1021349"/>
              <a:ext cx="481494" cy="658770"/>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p:txBody>
        </p:sp>
      </p:grpSp>
      <p:grpSp>
        <p:nvGrpSpPr>
          <p:cNvPr id="10" name="Group 9"/>
          <p:cNvGrpSpPr/>
          <p:nvPr/>
        </p:nvGrpSpPr>
        <p:grpSpPr>
          <a:xfrm>
            <a:off x="7146909" y="4266429"/>
            <a:ext cx="875442" cy="875442"/>
            <a:chOff x="6634146" y="2583678"/>
            <a:chExt cx="875442" cy="875442"/>
          </a:xfrm>
          <a:scene3d>
            <a:camera prst="orthographicFront">
              <a:rot lat="0" lon="0" rev="0"/>
            </a:camera>
            <a:lightRig rig="balanced" dir="t">
              <a:rot lat="0" lon="0" rev="8700000"/>
            </a:lightRig>
          </a:scene3d>
        </p:grpSpPr>
        <p:sp>
          <p:nvSpPr>
            <p:cNvPr id="11" name="Down Arrow 10"/>
            <p:cNvSpPr/>
            <p:nvPr/>
          </p:nvSpPr>
          <p:spPr>
            <a:xfrm>
              <a:off x="6634146" y="2583678"/>
              <a:ext cx="875442" cy="875442"/>
            </a:xfrm>
            <a:prstGeom prst="downArrow">
              <a:avLst>
                <a:gd name="adj1" fmla="val 55000"/>
                <a:gd name="adj2" fmla="val 45000"/>
              </a:avLst>
            </a:prstGeom>
            <a:ln>
              <a:noFill/>
            </a:ln>
            <a:effectLst>
              <a:outerShdw blurRad="44450" dist="27940" dir="5400000" algn="ctr">
                <a:srgbClr val="000000">
                  <a:alpha val="32000"/>
                </a:srgbClr>
              </a:outerShdw>
            </a:effectLst>
            <a:sp3d>
              <a:bevelT w="190500" h="38100"/>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Down Arrow 12"/>
            <p:cNvSpPr/>
            <p:nvPr/>
          </p:nvSpPr>
          <p:spPr>
            <a:xfrm>
              <a:off x="6831120" y="2583678"/>
              <a:ext cx="481494" cy="658770"/>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p:txBody>
        </p:sp>
      </p:gr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24" y="69850"/>
            <a:ext cx="8499476" cy="1377950"/>
          </a:xfrm>
        </p:spPr>
        <p:txBody>
          <a:bodyPr>
            <a:noAutofit/>
          </a:bodyPr>
          <a:lstStyle/>
          <a:p>
            <a:r>
              <a:rPr lang="en-US" sz="2800" dirty="0" smtClean="0">
                <a:solidFill>
                  <a:srgbClr val="0070C0"/>
                </a:solidFill>
                <a:latin typeface="Algerian" pitchFamily="82" charset="0"/>
                <a:cs typeface="Times New Roman" pitchFamily="18" charset="0"/>
              </a:rPr>
              <a:t>How Public Health Dentistry is different from General Dentistry ?</a:t>
            </a:r>
            <a:endParaRPr lang="en-US" sz="2800" dirty="0">
              <a:solidFill>
                <a:srgbClr val="0070C0"/>
              </a:solidFill>
              <a:latin typeface="Algerian" pitchFamily="82" charset="0"/>
              <a:cs typeface="Times New Roman" pitchFamily="18" charset="0"/>
            </a:endParaRPr>
          </a:p>
        </p:txBody>
      </p:sp>
      <p:sp>
        <p:nvSpPr>
          <p:cNvPr id="4" name="Vertical Scroll 3"/>
          <p:cNvSpPr/>
          <p:nvPr/>
        </p:nvSpPr>
        <p:spPr>
          <a:xfrm>
            <a:off x="228600" y="2057400"/>
            <a:ext cx="4267200" cy="4114800"/>
          </a:xfrm>
          <a:prstGeom prst="verticalScroll">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                     </a:t>
            </a:r>
          </a:p>
          <a:p>
            <a:endParaRPr lang="en-US" b="1" dirty="0">
              <a:solidFill>
                <a:schemeClr val="tx1"/>
              </a:solidFill>
            </a:endParaRPr>
          </a:p>
          <a:p>
            <a:r>
              <a:rPr lang="en-US" b="1" dirty="0" smtClean="0">
                <a:solidFill>
                  <a:schemeClr val="tx1"/>
                </a:solidFill>
              </a:rPr>
              <a:t>	  </a:t>
            </a:r>
          </a:p>
          <a:p>
            <a:r>
              <a:rPr lang="en-US" b="1" dirty="0" smtClean="0">
                <a:solidFill>
                  <a:schemeClr val="tx1"/>
                </a:solidFill>
              </a:rPr>
              <a:t>	</a:t>
            </a:r>
          </a:p>
          <a:p>
            <a:r>
              <a:rPr lang="en-US" sz="2200" b="1" dirty="0" smtClean="0">
                <a:solidFill>
                  <a:schemeClr val="tx1"/>
                </a:solidFill>
              </a:rPr>
              <a:t>         General Dentistry</a:t>
            </a:r>
          </a:p>
          <a:p>
            <a:endParaRPr lang="en-US" b="1" dirty="0">
              <a:solidFill>
                <a:schemeClr val="tx1"/>
              </a:solidFill>
            </a:endParaRPr>
          </a:p>
          <a:p>
            <a:endParaRPr lang="en-US" dirty="0" smtClean="0"/>
          </a:p>
          <a:p>
            <a:pPr>
              <a:lnSpc>
                <a:spcPct val="150000"/>
              </a:lnSpc>
              <a:buFont typeface="Arial" pitchFamily="34" charset="0"/>
              <a:buChar char="•"/>
            </a:pPr>
            <a:r>
              <a:rPr lang="en-US" dirty="0" smtClean="0"/>
              <a:t>Focus is on treatment</a:t>
            </a:r>
          </a:p>
          <a:p>
            <a:pPr>
              <a:lnSpc>
                <a:spcPct val="150000"/>
              </a:lnSpc>
              <a:buFont typeface="Arial" pitchFamily="34" charset="0"/>
              <a:buChar char="•"/>
            </a:pPr>
            <a:r>
              <a:rPr lang="en-US" dirty="0" smtClean="0"/>
              <a:t>Patients are individual and Families </a:t>
            </a:r>
          </a:p>
          <a:p>
            <a:pPr>
              <a:lnSpc>
                <a:spcPct val="150000"/>
              </a:lnSpc>
              <a:buFont typeface="Arial" pitchFamily="34" charset="0"/>
              <a:buChar char="•"/>
            </a:pPr>
            <a:r>
              <a:rPr lang="en-US" dirty="0" smtClean="0"/>
              <a:t>Diagnosis: Physical examination and test</a:t>
            </a:r>
          </a:p>
          <a:p>
            <a:pPr>
              <a:lnSpc>
                <a:spcPct val="150000"/>
              </a:lnSpc>
              <a:buFont typeface="Arial" pitchFamily="34" charset="0"/>
              <a:buChar char="•"/>
            </a:pPr>
            <a:r>
              <a:rPr lang="en-US" dirty="0" smtClean="0"/>
              <a:t>Treatment: Medication, surgery and therapy</a:t>
            </a:r>
          </a:p>
          <a:p>
            <a:pPr>
              <a:buFont typeface="Arial" pitchFamily="34" charset="0"/>
              <a:buChar char="•"/>
            </a:pPr>
            <a:endParaRPr lang="en-US" dirty="0"/>
          </a:p>
          <a:p>
            <a:pPr>
              <a:buFont typeface="Arial" pitchFamily="34" charset="0"/>
              <a:buChar char="•"/>
            </a:pPr>
            <a:endParaRPr lang="en-US" dirty="0" smtClean="0"/>
          </a:p>
          <a:p>
            <a:endParaRPr lang="en-US" dirty="0"/>
          </a:p>
          <a:p>
            <a:pPr algn="ctr"/>
            <a:endParaRPr lang="en-US" dirty="0" smtClean="0"/>
          </a:p>
          <a:p>
            <a:pPr algn="ctr"/>
            <a:endParaRPr lang="en-US" dirty="0"/>
          </a:p>
          <a:p>
            <a:pPr algn="ctr"/>
            <a:endParaRPr lang="en-US" dirty="0"/>
          </a:p>
        </p:txBody>
      </p:sp>
      <p:sp>
        <p:nvSpPr>
          <p:cNvPr id="5" name="Vertical Scroll 4"/>
          <p:cNvSpPr/>
          <p:nvPr/>
        </p:nvSpPr>
        <p:spPr>
          <a:xfrm>
            <a:off x="4267200" y="1752600"/>
            <a:ext cx="4724400" cy="41148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                     </a:t>
            </a:r>
          </a:p>
          <a:p>
            <a:endParaRPr lang="en-US" b="1" dirty="0">
              <a:solidFill>
                <a:schemeClr val="tx1"/>
              </a:solidFill>
            </a:endParaRPr>
          </a:p>
          <a:p>
            <a:r>
              <a:rPr lang="en-US" b="1" dirty="0" smtClean="0">
                <a:solidFill>
                  <a:schemeClr val="tx1"/>
                </a:solidFill>
              </a:rPr>
              <a:t>	  </a:t>
            </a:r>
          </a:p>
          <a:p>
            <a:r>
              <a:rPr lang="en-US" b="1" dirty="0" smtClean="0">
                <a:solidFill>
                  <a:schemeClr val="tx1"/>
                </a:solidFill>
              </a:rPr>
              <a:t>	</a:t>
            </a:r>
          </a:p>
          <a:p>
            <a:r>
              <a:rPr lang="en-US" b="1" dirty="0" smtClean="0">
                <a:solidFill>
                  <a:schemeClr val="tx1"/>
                </a:solidFill>
              </a:rPr>
              <a:t>      </a:t>
            </a:r>
            <a:r>
              <a:rPr lang="en-US" sz="2200" b="1" dirty="0" smtClean="0">
                <a:solidFill>
                  <a:schemeClr val="tx1"/>
                </a:solidFill>
              </a:rPr>
              <a:t>Public Health Dentistry</a:t>
            </a:r>
          </a:p>
          <a:p>
            <a:endParaRPr lang="en-US" b="1" dirty="0" smtClean="0">
              <a:solidFill>
                <a:schemeClr val="tx1"/>
              </a:solidFill>
            </a:endParaRPr>
          </a:p>
          <a:p>
            <a:pPr>
              <a:lnSpc>
                <a:spcPct val="150000"/>
              </a:lnSpc>
              <a:buFont typeface="Arial" pitchFamily="34" charset="0"/>
              <a:buChar char="•"/>
            </a:pPr>
            <a:r>
              <a:rPr lang="en-US" dirty="0" smtClean="0"/>
              <a:t>Focus is on Prevention</a:t>
            </a:r>
          </a:p>
          <a:p>
            <a:pPr>
              <a:lnSpc>
                <a:spcPct val="150000"/>
              </a:lnSpc>
              <a:buFont typeface="Arial" pitchFamily="34" charset="0"/>
              <a:buChar char="•"/>
            </a:pPr>
            <a:r>
              <a:rPr lang="en-US" dirty="0" smtClean="0"/>
              <a:t>Patients are Families, Community and entire population </a:t>
            </a:r>
          </a:p>
          <a:p>
            <a:pPr>
              <a:lnSpc>
                <a:spcPct val="150000"/>
              </a:lnSpc>
              <a:buFont typeface="Arial" pitchFamily="34" charset="0"/>
              <a:buChar char="•"/>
            </a:pPr>
            <a:r>
              <a:rPr lang="en-US" dirty="0" smtClean="0"/>
              <a:t>Diagnosis: Epidemiological Studies</a:t>
            </a:r>
          </a:p>
          <a:p>
            <a:pPr>
              <a:lnSpc>
                <a:spcPct val="150000"/>
              </a:lnSpc>
              <a:buFont typeface="Arial" pitchFamily="34" charset="0"/>
              <a:buChar char="•"/>
            </a:pPr>
            <a:r>
              <a:rPr lang="en-US" dirty="0" smtClean="0"/>
              <a:t>Treatment: Health Education, clinical services, preventive </a:t>
            </a:r>
            <a:r>
              <a:rPr lang="en-US" dirty="0" err="1" smtClean="0"/>
              <a:t>Programmes</a:t>
            </a:r>
            <a:r>
              <a:rPr lang="en-US" dirty="0" smtClean="0"/>
              <a:t> </a:t>
            </a:r>
          </a:p>
          <a:p>
            <a:pPr>
              <a:buFont typeface="Arial" pitchFamily="34" charset="0"/>
              <a:buChar char="•"/>
            </a:pPr>
            <a:endParaRPr lang="en-US" dirty="0"/>
          </a:p>
          <a:p>
            <a:pPr>
              <a:buFont typeface="Arial" pitchFamily="34" charset="0"/>
              <a:buChar char="•"/>
            </a:pPr>
            <a:endParaRPr lang="en-US" dirty="0" smtClean="0"/>
          </a:p>
          <a:p>
            <a:endParaRPr lang="en-US" dirty="0"/>
          </a:p>
          <a:p>
            <a:pPr algn="ctr"/>
            <a:endParaRPr lang="en-US" dirty="0" smtClean="0"/>
          </a:p>
          <a:p>
            <a:pPr algn="ctr"/>
            <a:endParaRPr lang="en-US" dirty="0"/>
          </a:p>
          <a:p>
            <a:pPr algn="ctr"/>
            <a:endParaRPr lang="en-US"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5" descr="newupdownb"/>
          <p:cNvPicPr>
            <a:picLocks noChangeAspect="1" noChangeArrowheads="1"/>
          </p:cNvPicPr>
          <p:nvPr/>
        </p:nvPicPr>
        <p:blipFill>
          <a:blip r:embed="rId3">
            <a:extLst/>
          </a:blip>
          <a:srcRect/>
          <a:stretch>
            <a:fillRect/>
          </a:stretch>
        </p:blipFill>
        <p:spPr bwMode="auto">
          <a:xfrm>
            <a:off x="304800" y="1752599"/>
            <a:ext cx="8534400" cy="49262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243" name="Text Box 7"/>
          <p:cNvSpPr txBox="1">
            <a:spLocks noChangeArrowheads="1"/>
          </p:cNvSpPr>
          <p:nvPr/>
        </p:nvSpPr>
        <p:spPr bwMode="auto">
          <a:xfrm>
            <a:off x="381000" y="381000"/>
            <a:ext cx="7743825" cy="534988"/>
          </a:xfrm>
          <a:prstGeom prst="rect">
            <a:avLst/>
          </a:prstGeom>
          <a:noFill/>
          <a:ln w="38100">
            <a:solidFill>
              <a:schemeClr val="bg1"/>
            </a:solidFill>
            <a:miter lim="800000"/>
            <a:headEnd/>
            <a:tailEnd/>
          </a:ln>
        </p:spPr>
        <p:txBody>
          <a:bodyPr>
            <a:spAutoFit/>
          </a:bodyPr>
          <a:lstStyle/>
          <a:p>
            <a:pPr>
              <a:lnSpc>
                <a:spcPct val="90000"/>
              </a:lnSpc>
              <a:spcBef>
                <a:spcPct val="30000"/>
              </a:spcBef>
              <a:spcAft>
                <a:spcPct val="10000"/>
              </a:spcAft>
              <a:defRPr/>
            </a:pPr>
            <a:r>
              <a:rPr lang="en-CA" sz="3200" dirty="0" smtClean="0">
                <a:latin typeface="Algerian" pitchFamily="82" charset="0"/>
              </a:rPr>
              <a:t>Upstream-Downstream……</a:t>
            </a:r>
            <a:endParaRPr lang="en-CA" sz="3200" dirty="0">
              <a:latin typeface="Algerian" pitchFamily="82" charset="0"/>
            </a:endParaRPr>
          </a:p>
        </p:txBody>
      </p:sp>
      <p:sp>
        <p:nvSpPr>
          <p:cNvPr id="2" name="Slide Number Placeholder 1"/>
          <p:cNvSpPr>
            <a:spLocks noGrp="1"/>
          </p:cNvSpPr>
          <p:nvPr>
            <p:ph type="sldNum" sz="quarter" idx="12"/>
          </p:nvPr>
        </p:nvSpPr>
        <p:spPr/>
        <p:txBody>
          <a:bodyPr/>
          <a:lstStyle/>
          <a:p>
            <a:pPr>
              <a:defRPr/>
            </a:pPr>
            <a:fld id="{F9860971-9AB9-432D-BDCC-C24F6EC63481}" type="slidenum">
              <a:rPr lang="en-US" smtClean="0"/>
              <a:pPr>
                <a:defRPr/>
              </a:pPr>
              <a:t>6</a:t>
            </a:fld>
            <a:endParaRPr lang="en-US" dirty="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24" y="473075"/>
            <a:ext cx="8270875" cy="517525"/>
          </a:xfrm>
        </p:spPr>
        <p:txBody>
          <a:bodyPr>
            <a:noAutofit/>
          </a:bodyPr>
          <a:lstStyle/>
          <a:p>
            <a:r>
              <a:rPr lang="en-US" sz="3600" dirty="0" smtClean="0">
                <a:solidFill>
                  <a:srgbClr val="0070C0"/>
                </a:solidFill>
                <a:latin typeface="Algerian" pitchFamily="82" charset="0"/>
              </a:rPr>
              <a:t>Core areas (tools) in Public Health Dentistry </a:t>
            </a:r>
            <a:endParaRPr lang="en-US" sz="3600" dirty="0">
              <a:solidFill>
                <a:srgbClr val="0070C0"/>
              </a:solidFill>
              <a:latin typeface="Algerian" pitchFamily="82" charset="0"/>
            </a:endParaRPr>
          </a:p>
        </p:txBody>
      </p:sp>
      <p:sp>
        <p:nvSpPr>
          <p:cNvPr id="14" name="Freeform 13"/>
          <p:cNvSpPr/>
          <p:nvPr/>
        </p:nvSpPr>
        <p:spPr bwMode="auto">
          <a:xfrm>
            <a:off x="4581242" y="1295400"/>
            <a:ext cx="2302944" cy="2034705"/>
          </a:xfrm>
          <a:custGeom>
            <a:avLst/>
            <a:gdLst>
              <a:gd name="connsiteX0" fmla="*/ 0 w 1636365"/>
              <a:gd name="connsiteY0" fmla="*/ 711819 h 1423637"/>
              <a:gd name="connsiteX1" fmla="*/ 355909 w 1636365"/>
              <a:gd name="connsiteY1" fmla="*/ 0 h 1423637"/>
              <a:gd name="connsiteX2" fmla="*/ 1280456 w 1636365"/>
              <a:gd name="connsiteY2" fmla="*/ 0 h 1423637"/>
              <a:gd name="connsiteX3" fmla="*/ 1636365 w 1636365"/>
              <a:gd name="connsiteY3" fmla="*/ 711819 h 1423637"/>
              <a:gd name="connsiteX4" fmla="*/ 1280456 w 1636365"/>
              <a:gd name="connsiteY4" fmla="*/ 1423637 h 1423637"/>
              <a:gd name="connsiteX5" fmla="*/ 355909 w 1636365"/>
              <a:gd name="connsiteY5" fmla="*/ 1423637 h 1423637"/>
              <a:gd name="connsiteX6" fmla="*/ 0 w 1636365"/>
              <a:gd name="connsiteY6" fmla="*/ 711819 h 142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6365" h="1423637">
                <a:moveTo>
                  <a:pt x="818182" y="0"/>
                </a:moveTo>
                <a:lnTo>
                  <a:pt x="1636365" y="309641"/>
                </a:lnTo>
                <a:lnTo>
                  <a:pt x="1636365" y="1113996"/>
                </a:lnTo>
                <a:lnTo>
                  <a:pt x="818182" y="1423637"/>
                </a:lnTo>
                <a:lnTo>
                  <a:pt x="0" y="1113996"/>
                </a:lnTo>
                <a:lnTo>
                  <a:pt x="0" y="309641"/>
                </a:lnTo>
                <a:lnTo>
                  <a:pt x="818182" y="0"/>
                </a:ln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82810" tIns="315960" rIns="282810" bIns="315960" spcCol="1270" anchor="ctr"/>
          <a:lstStyle/>
          <a:p>
            <a:pPr algn="ctr" defTabSz="711200">
              <a:lnSpc>
                <a:spcPct val="90000"/>
              </a:lnSpc>
              <a:spcAft>
                <a:spcPct val="35000"/>
              </a:spcAft>
              <a:defRPr/>
            </a:pPr>
            <a:r>
              <a:rPr lang="en-CA" sz="1600" dirty="0"/>
              <a:t>BIOSTATISTICS</a:t>
            </a:r>
          </a:p>
        </p:txBody>
      </p:sp>
      <p:sp>
        <p:nvSpPr>
          <p:cNvPr id="15" name="Freeform 14"/>
          <p:cNvSpPr/>
          <p:nvPr/>
        </p:nvSpPr>
        <p:spPr bwMode="auto">
          <a:xfrm>
            <a:off x="2096013" y="1295400"/>
            <a:ext cx="2300377" cy="2034705"/>
          </a:xfrm>
          <a:custGeom>
            <a:avLst/>
            <a:gdLst>
              <a:gd name="connsiteX0" fmla="*/ 0 w 1636365"/>
              <a:gd name="connsiteY0" fmla="*/ 711819 h 1423637"/>
              <a:gd name="connsiteX1" fmla="*/ 355909 w 1636365"/>
              <a:gd name="connsiteY1" fmla="*/ 0 h 1423637"/>
              <a:gd name="connsiteX2" fmla="*/ 1280456 w 1636365"/>
              <a:gd name="connsiteY2" fmla="*/ 0 h 1423637"/>
              <a:gd name="connsiteX3" fmla="*/ 1636365 w 1636365"/>
              <a:gd name="connsiteY3" fmla="*/ 711819 h 1423637"/>
              <a:gd name="connsiteX4" fmla="*/ 1280456 w 1636365"/>
              <a:gd name="connsiteY4" fmla="*/ 1423637 h 1423637"/>
              <a:gd name="connsiteX5" fmla="*/ 355909 w 1636365"/>
              <a:gd name="connsiteY5" fmla="*/ 1423637 h 1423637"/>
              <a:gd name="connsiteX6" fmla="*/ 0 w 1636365"/>
              <a:gd name="connsiteY6" fmla="*/ 711819 h 142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6365" h="1423637">
                <a:moveTo>
                  <a:pt x="818182" y="0"/>
                </a:moveTo>
                <a:lnTo>
                  <a:pt x="1636365" y="309641"/>
                </a:lnTo>
                <a:lnTo>
                  <a:pt x="1636365" y="1113996"/>
                </a:lnTo>
                <a:lnTo>
                  <a:pt x="818182" y="1423637"/>
                </a:lnTo>
                <a:lnTo>
                  <a:pt x="0" y="1113996"/>
                </a:lnTo>
                <a:lnTo>
                  <a:pt x="0" y="309641"/>
                </a:lnTo>
                <a:lnTo>
                  <a:pt x="818182"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1850" tIns="255000" rIns="221850" bIns="255000" spcCol="1270" anchor="ctr"/>
          <a:lstStyle/>
          <a:p>
            <a:pPr algn="ctr" defTabSz="711200">
              <a:lnSpc>
                <a:spcPct val="90000"/>
              </a:lnSpc>
              <a:spcAft>
                <a:spcPct val="35000"/>
              </a:spcAft>
              <a:defRPr/>
            </a:pPr>
            <a:r>
              <a:rPr lang="en-CA" sz="1600" dirty="0" smtClean="0"/>
              <a:t>EPIDEMIO-LOGY</a:t>
            </a:r>
            <a:endParaRPr lang="en-CA" sz="1600" dirty="0"/>
          </a:p>
        </p:txBody>
      </p:sp>
      <p:sp>
        <p:nvSpPr>
          <p:cNvPr id="16" name="Freeform 15"/>
          <p:cNvSpPr/>
          <p:nvPr/>
        </p:nvSpPr>
        <p:spPr bwMode="auto">
          <a:xfrm>
            <a:off x="3294981" y="2996579"/>
            <a:ext cx="2302946" cy="2034705"/>
          </a:xfrm>
          <a:custGeom>
            <a:avLst/>
            <a:gdLst>
              <a:gd name="connsiteX0" fmla="*/ 0 w 1636365"/>
              <a:gd name="connsiteY0" fmla="*/ 711819 h 1423637"/>
              <a:gd name="connsiteX1" fmla="*/ 355909 w 1636365"/>
              <a:gd name="connsiteY1" fmla="*/ 0 h 1423637"/>
              <a:gd name="connsiteX2" fmla="*/ 1280456 w 1636365"/>
              <a:gd name="connsiteY2" fmla="*/ 0 h 1423637"/>
              <a:gd name="connsiteX3" fmla="*/ 1636365 w 1636365"/>
              <a:gd name="connsiteY3" fmla="*/ 711819 h 1423637"/>
              <a:gd name="connsiteX4" fmla="*/ 1280456 w 1636365"/>
              <a:gd name="connsiteY4" fmla="*/ 1423637 h 1423637"/>
              <a:gd name="connsiteX5" fmla="*/ 355909 w 1636365"/>
              <a:gd name="connsiteY5" fmla="*/ 1423637 h 1423637"/>
              <a:gd name="connsiteX6" fmla="*/ 0 w 1636365"/>
              <a:gd name="connsiteY6" fmla="*/ 711819 h 142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6365" h="1423637">
                <a:moveTo>
                  <a:pt x="818182" y="0"/>
                </a:moveTo>
                <a:lnTo>
                  <a:pt x="1636365" y="309641"/>
                </a:lnTo>
                <a:lnTo>
                  <a:pt x="1636365" y="1113996"/>
                </a:lnTo>
                <a:lnTo>
                  <a:pt x="818182" y="1423637"/>
                </a:lnTo>
                <a:lnTo>
                  <a:pt x="0" y="1113996"/>
                </a:lnTo>
                <a:lnTo>
                  <a:pt x="0" y="309641"/>
                </a:lnTo>
                <a:lnTo>
                  <a:pt x="818182" y="0"/>
                </a:lnTo>
                <a:close/>
              </a:path>
            </a:pathLst>
          </a:cu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82810" tIns="315960" rIns="282810" bIns="315960" spcCol="1270" anchor="ctr"/>
          <a:lstStyle/>
          <a:p>
            <a:pPr algn="ctr" defTabSz="711200">
              <a:lnSpc>
                <a:spcPct val="90000"/>
              </a:lnSpc>
              <a:spcAft>
                <a:spcPct val="35000"/>
              </a:spcAft>
              <a:defRPr/>
            </a:pPr>
            <a:r>
              <a:rPr lang="en-CA" sz="1600" dirty="0"/>
              <a:t>SOCIAL SCIENCES</a:t>
            </a:r>
          </a:p>
        </p:txBody>
      </p:sp>
      <p:sp>
        <p:nvSpPr>
          <p:cNvPr id="17" name="Freeform 16"/>
          <p:cNvSpPr/>
          <p:nvPr/>
        </p:nvSpPr>
        <p:spPr bwMode="auto">
          <a:xfrm>
            <a:off x="5818723" y="3022235"/>
            <a:ext cx="2302944" cy="2032730"/>
          </a:xfrm>
          <a:custGeom>
            <a:avLst/>
            <a:gdLst>
              <a:gd name="connsiteX0" fmla="*/ 0 w 1636365"/>
              <a:gd name="connsiteY0" fmla="*/ 711819 h 1423637"/>
              <a:gd name="connsiteX1" fmla="*/ 355909 w 1636365"/>
              <a:gd name="connsiteY1" fmla="*/ 0 h 1423637"/>
              <a:gd name="connsiteX2" fmla="*/ 1280456 w 1636365"/>
              <a:gd name="connsiteY2" fmla="*/ 0 h 1423637"/>
              <a:gd name="connsiteX3" fmla="*/ 1636365 w 1636365"/>
              <a:gd name="connsiteY3" fmla="*/ 711819 h 1423637"/>
              <a:gd name="connsiteX4" fmla="*/ 1280456 w 1636365"/>
              <a:gd name="connsiteY4" fmla="*/ 1423637 h 1423637"/>
              <a:gd name="connsiteX5" fmla="*/ 355909 w 1636365"/>
              <a:gd name="connsiteY5" fmla="*/ 1423637 h 1423637"/>
              <a:gd name="connsiteX6" fmla="*/ 0 w 1636365"/>
              <a:gd name="connsiteY6" fmla="*/ 711819 h 142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6365" h="1423637">
                <a:moveTo>
                  <a:pt x="818182" y="0"/>
                </a:moveTo>
                <a:lnTo>
                  <a:pt x="1636365" y="309641"/>
                </a:lnTo>
                <a:lnTo>
                  <a:pt x="1636365" y="1113996"/>
                </a:lnTo>
                <a:lnTo>
                  <a:pt x="818182" y="1423637"/>
                </a:lnTo>
                <a:lnTo>
                  <a:pt x="0" y="1113996"/>
                </a:lnTo>
                <a:lnTo>
                  <a:pt x="0" y="309641"/>
                </a:lnTo>
                <a:lnTo>
                  <a:pt x="818182" y="0"/>
                </a:lnTo>
                <a:close/>
              </a:path>
            </a:pathLst>
          </a:cu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1850" tIns="255000" rIns="221850" bIns="255000" spcCol="1270" anchor="ctr"/>
          <a:lstStyle/>
          <a:p>
            <a:pPr algn="ctr" defTabSz="711200">
              <a:lnSpc>
                <a:spcPct val="90000"/>
              </a:lnSpc>
              <a:spcAft>
                <a:spcPct val="35000"/>
              </a:spcAft>
              <a:defRPr/>
            </a:pPr>
            <a:r>
              <a:rPr lang="en-CA" sz="1600" dirty="0"/>
              <a:t>PRINCIPLES OF ADMINISTRATIONS</a:t>
            </a:r>
          </a:p>
        </p:txBody>
      </p:sp>
      <p:sp>
        <p:nvSpPr>
          <p:cNvPr id="18" name="Freeform 17"/>
          <p:cNvSpPr/>
          <p:nvPr/>
        </p:nvSpPr>
        <p:spPr bwMode="auto">
          <a:xfrm>
            <a:off x="2096013" y="4747095"/>
            <a:ext cx="2300377" cy="2034704"/>
          </a:xfrm>
          <a:custGeom>
            <a:avLst/>
            <a:gdLst>
              <a:gd name="connsiteX0" fmla="*/ 0 w 1636365"/>
              <a:gd name="connsiteY0" fmla="*/ 711819 h 1423637"/>
              <a:gd name="connsiteX1" fmla="*/ 355909 w 1636365"/>
              <a:gd name="connsiteY1" fmla="*/ 0 h 1423637"/>
              <a:gd name="connsiteX2" fmla="*/ 1280456 w 1636365"/>
              <a:gd name="connsiteY2" fmla="*/ 0 h 1423637"/>
              <a:gd name="connsiteX3" fmla="*/ 1636365 w 1636365"/>
              <a:gd name="connsiteY3" fmla="*/ 711819 h 1423637"/>
              <a:gd name="connsiteX4" fmla="*/ 1280456 w 1636365"/>
              <a:gd name="connsiteY4" fmla="*/ 1423637 h 1423637"/>
              <a:gd name="connsiteX5" fmla="*/ 355909 w 1636365"/>
              <a:gd name="connsiteY5" fmla="*/ 1423637 h 1423637"/>
              <a:gd name="connsiteX6" fmla="*/ 0 w 1636365"/>
              <a:gd name="connsiteY6" fmla="*/ 711819 h 142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6365" h="1423637">
                <a:moveTo>
                  <a:pt x="818182" y="0"/>
                </a:moveTo>
                <a:lnTo>
                  <a:pt x="1636365" y="309641"/>
                </a:lnTo>
                <a:lnTo>
                  <a:pt x="1636365" y="1113996"/>
                </a:lnTo>
                <a:lnTo>
                  <a:pt x="818182" y="1423637"/>
                </a:lnTo>
                <a:lnTo>
                  <a:pt x="0" y="1113996"/>
                </a:lnTo>
                <a:lnTo>
                  <a:pt x="0" y="309641"/>
                </a:lnTo>
                <a:lnTo>
                  <a:pt x="818182" y="0"/>
                </a:lnTo>
                <a:close/>
              </a:path>
            </a:pathLst>
          </a:cu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1850" tIns="255000" rIns="221850" bIns="255000" spcCol="1270" anchor="ctr"/>
          <a:lstStyle/>
          <a:p>
            <a:pPr algn="ctr" defTabSz="711200">
              <a:lnSpc>
                <a:spcPct val="90000"/>
              </a:lnSpc>
              <a:spcAft>
                <a:spcPct val="35000"/>
              </a:spcAft>
              <a:defRPr/>
            </a:pPr>
            <a:r>
              <a:rPr lang="en-CA" sz="1600" dirty="0"/>
              <a:t>PREVENTIVE DENTISTRY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722313" y="457200"/>
            <a:ext cx="7772400" cy="5867400"/>
          </a:xfrm>
        </p:spPr>
        <p:txBody>
          <a:bodyPr/>
          <a:lstStyle/>
          <a:p>
            <a:r>
              <a:rPr lang="en-US" sz="2800" dirty="0" smtClean="0">
                <a:solidFill>
                  <a:srgbClr val="C00000"/>
                </a:solidFill>
                <a:latin typeface="Times New Roman" pitchFamily="18" charset="0"/>
                <a:cs typeface="Times New Roman" pitchFamily="18" charset="0"/>
              </a:rPr>
              <a:t>Epidemiology: </a:t>
            </a:r>
            <a:r>
              <a:rPr lang="en-US" sz="2800" dirty="0" smtClean="0">
                <a:latin typeface="Times New Roman" pitchFamily="18" charset="0"/>
                <a:cs typeface="Times New Roman" pitchFamily="18" charset="0"/>
              </a:rPr>
              <a:t>the study of distribution and determinant of health related event in population and the application of this study to control health problem.</a:t>
            </a:r>
          </a:p>
          <a:p>
            <a:r>
              <a:rPr lang="en-US" sz="2800" dirty="0" smtClean="0">
                <a:latin typeface="Times New Roman" pitchFamily="18" charset="0"/>
                <a:cs typeface="Times New Roman" pitchFamily="18" charset="0"/>
              </a:rPr>
              <a:t>Objective: to define magnitude of disease </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to identify etiological factor </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to provide data necessary for planning </a:t>
            </a:r>
          </a:p>
          <a:p>
            <a:r>
              <a:rPr lang="en-US" sz="2800" dirty="0" smtClean="0">
                <a:solidFill>
                  <a:srgbClr val="C00000"/>
                </a:solidFill>
                <a:latin typeface="Times New Roman" pitchFamily="18" charset="0"/>
                <a:cs typeface="Times New Roman" pitchFamily="18" charset="0"/>
              </a:rPr>
              <a:t>Biostatistics: </a:t>
            </a:r>
            <a:r>
              <a:rPr lang="en-US" sz="2800" dirty="0" smtClean="0">
                <a:latin typeface="Times New Roman" pitchFamily="18" charset="0"/>
                <a:cs typeface="Times New Roman" pitchFamily="18" charset="0"/>
              </a:rPr>
              <a:t>science of compiling, classifying and tabulating numerical data and expressing the results in a graphical form</a:t>
            </a:r>
          </a:p>
          <a:p>
            <a:endParaRPr lang="en-US" sz="2400" dirty="0" smtClean="0"/>
          </a:p>
          <a:p>
            <a:endParaRPr lang="en-US" dirty="0"/>
          </a:p>
        </p:txBody>
      </p:sp>
    </p:spTree>
    <p:extLst>
      <p:ext uri="{BB962C8B-B14F-4D97-AF65-F5344CB8AC3E}">
        <p14:creationId xmlns:p14="http://schemas.microsoft.com/office/powerpoint/2010/main" xmlns="" val="243522306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381000" y="838200"/>
            <a:ext cx="8458200" cy="2734233"/>
          </a:xfrm>
        </p:spPr>
        <p:txBody>
          <a:bodyPr/>
          <a:lstStyle/>
          <a:p>
            <a:r>
              <a:rPr lang="en-US" sz="2800" dirty="0" smtClean="0">
                <a:solidFill>
                  <a:srgbClr val="C00000"/>
                </a:solidFill>
                <a:latin typeface="Times New Roman" pitchFamily="18" charset="0"/>
                <a:cs typeface="Times New Roman" pitchFamily="18" charset="0"/>
              </a:rPr>
              <a:t>Social science:</a:t>
            </a:r>
            <a:r>
              <a:rPr lang="en-US" sz="2800" dirty="0" smtClean="0">
                <a:latin typeface="Times New Roman" pitchFamily="18" charset="0"/>
                <a:cs typeface="Times New Roman" pitchFamily="18" charset="0"/>
              </a:rPr>
              <a:t> sociology</a:t>
            </a:r>
          </a:p>
          <a:p>
            <a:r>
              <a:rPr lang="en-US" sz="2800" dirty="0" smtClean="0">
                <a:solidFill>
                  <a:srgbClr val="C00000"/>
                </a:solidFill>
                <a:latin typeface="Times New Roman" pitchFamily="18" charset="0"/>
                <a:cs typeface="Times New Roman" pitchFamily="18" charset="0"/>
              </a:rPr>
              <a:t>Principal of administration: </a:t>
            </a:r>
            <a:r>
              <a:rPr lang="en-US" sz="2800" dirty="0" smtClean="0">
                <a:latin typeface="Times New Roman" pitchFamily="18" charset="0"/>
                <a:cs typeface="Times New Roman" pitchFamily="18" charset="0"/>
              </a:rPr>
              <a:t>leadership quality </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it </a:t>
            </a:r>
            <a:r>
              <a:rPr lang="en-US" sz="2800" dirty="0" err="1" smtClean="0">
                <a:latin typeface="Times New Roman" pitchFamily="18" charset="0"/>
                <a:cs typeface="Times New Roman" pitchFamily="18" charset="0"/>
              </a:rPr>
              <a:t>devided</a:t>
            </a:r>
            <a:r>
              <a:rPr lang="en-US" sz="2800" dirty="0" smtClean="0">
                <a:latin typeface="Times New Roman" pitchFamily="18" charset="0"/>
                <a:cs typeface="Times New Roman" pitchFamily="18" charset="0"/>
              </a:rPr>
              <a:t> into </a:t>
            </a:r>
            <a:r>
              <a:rPr lang="en-US" sz="2800" dirty="0" err="1" smtClean="0">
                <a:latin typeface="Times New Roman" pitchFamily="18" charset="0"/>
                <a:cs typeface="Times New Roman" pitchFamily="18" charset="0"/>
              </a:rPr>
              <a:t>organisation</a:t>
            </a:r>
            <a:r>
              <a:rPr lang="en-US" sz="2800" dirty="0" smtClean="0">
                <a:latin typeface="Times New Roman" pitchFamily="18" charset="0"/>
                <a:cs typeface="Times New Roman" pitchFamily="18" charset="0"/>
              </a:rPr>
              <a:t> 					    and management.</a:t>
            </a:r>
          </a:p>
          <a:p>
            <a:r>
              <a:rPr lang="en-US" sz="2800" dirty="0" smtClean="0">
                <a:solidFill>
                  <a:srgbClr val="C00000"/>
                </a:solidFill>
                <a:latin typeface="Times New Roman" pitchFamily="18" charset="0"/>
                <a:cs typeface="Times New Roman" pitchFamily="18" charset="0"/>
              </a:rPr>
              <a:t>Preventive dentistry: </a:t>
            </a:r>
            <a:r>
              <a:rPr lang="en-US" sz="2800" dirty="0" smtClean="0">
                <a:latin typeface="Times New Roman" pitchFamily="18" charset="0"/>
                <a:cs typeface="Times New Roman" pitchFamily="18" charset="0"/>
              </a:rPr>
              <a:t>level of prevention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018064452"/>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theme/theme1.xml><?xml version="1.0" encoding="utf-8"?>
<a:theme xmlns:a="http://schemas.openxmlformats.org/drawingml/2006/main" name="Copy of Night-and-Day-PowerPoint-Template 2">
  <a:themeElements>
    <a:clrScheme name="Night-and-Day-PowerPoint-Template 14">
      <a:dk1>
        <a:srgbClr val="000000"/>
      </a:dk1>
      <a:lt1>
        <a:srgbClr val="FFFFFF"/>
      </a:lt1>
      <a:dk2>
        <a:srgbClr val="319734"/>
      </a:dk2>
      <a:lt2>
        <a:srgbClr val="000059"/>
      </a:lt2>
      <a:accent1>
        <a:srgbClr val="214697"/>
      </a:accent1>
      <a:accent2>
        <a:srgbClr val="BCC0C1"/>
      </a:accent2>
      <a:accent3>
        <a:srgbClr val="FFFFFF"/>
      </a:accent3>
      <a:accent4>
        <a:srgbClr val="000000"/>
      </a:accent4>
      <a:accent5>
        <a:srgbClr val="ABB0C9"/>
      </a:accent5>
      <a:accent6>
        <a:srgbClr val="AAAEAF"/>
      </a:accent6>
      <a:hlink>
        <a:srgbClr val="D9E3D4"/>
      </a:hlink>
      <a:folHlink>
        <a:srgbClr val="CBF199"/>
      </a:folHlink>
    </a:clrScheme>
    <a:fontScheme name="Night-and-Day-PowerPoint-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Night-and-Day-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ght-and-Day-PowerPoin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ght-and-Day-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ght-and-Day-PowerPoin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ght-and-Day-PowerPoin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ght-and-Day-PowerPoin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ght-and-Day-PowerPoin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ght-and-Day-PowerPoin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ght-and-Day-PowerPoin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ght-and-Day-PowerPoin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ght-and-Day-PowerPoin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ght-and-Day-PowerPoin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ight-and-Day-PowerPoint-Template 13">
        <a:dk1>
          <a:srgbClr val="093E48"/>
        </a:dk1>
        <a:lt1>
          <a:srgbClr val="FFFFFF"/>
        </a:lt1>
        <a:dk2>
          <a:srgbClr val="093E48"/>
        </a:dk2>
        <a:lt2>
          <a:srgbClr val="FF412E"/>
        </a:lt2>
        <a:accent1>
          <a:srgbClr val="A5CA11"/>
        </a:accent1>
        <a:accent2>
          <a:srgbClr val="FEB200"/>
        </a:accent2>
        <a:accent3>
          <a:srgbClr val="FFFFFF"/>
        </a:accent3>
        <a:accent4>
          <a:srgbClr val="06343C"/>
        </a:accent4>
        <a:accent5>
          <a:srgbClr val="CFE1AA"/>
        </a:accent5>
        <a:accent6>
          <a:srgbClr val="E6A100"/>
        </a:accent6>
        <a:hlink>
          <a:srgbClr val="EF027E"/>
        </a:hlink>
        <a:folHlink>
          <a:srgbClr val="00A0C6"/>
        </a:folHlink>
      </a:clrScheme>
      <a:clrMap bg1="lt1" tx1="dk1" bg2="lt2" tx2="dk2" accent1="accent1" accent2="accent2" accent3="accent3" accent4="accent4" accent5="accent5" accent6="accent6" hlink="hlink" folHlink="folHlink"/>
    </a:extraClrScheme>
    <a:extraClrScheme>
      <a:clrScheme name="Night-and-Day-PowerPoint-Template 14">
        <a:dk1>
          <a:srgbClr val="000000"/>
        </a:dk1>
        <a:lt1>
          <a:srgbClr val="FFFFFF"/>
        </a:lt1>
        <a:dk2>
          <a:srgbClr val="319734"/>
        </a:dk2>
        <a:lt2>
          <a:srgbClr val="000059"/>
        </a:lt2>
        <a:accent1>
          <a:srgbClr val="214697"/>
        </a:accent1>
        <a:accent2>
          <a:srgbClr val="BCC0C1"/>
        </a:accent2>
        <a:accent3>
          <a:srgbClr val="FFFFFF"/>
        </a:accent3>
        <a:accent4>
          <a:srgbClr val="000000"/>
        </a:accent4>
        <a:accent5>
          <a:srgbClr val="ABB0C9"/>
        </a:accent5>
        <a:accent6>
          <a:srgbClr val="AAAEAF"/>
        </a:accent6>
        <a:hlink>
          <a:srgbClr val="D9E3D4"/>
        </a:hlink>
        <a:folHlink>
          <a:srgbClr val="CBF1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
  <a:themeElements>
    <a:clrScheme name="">
      <a:dk1>
        <a:srgbClr val="4D4D4D"/>
      </a:dk1>
      <a:lt1>
        <a:srgbClr val="FFFFFF"/>
      </a:lt1>
      <a:dk2>
        <a:srgbClr val="000000"/>
      </a:dk2>
      <a:lt2>
        <a:srgbClr val="858800"/>
      </a:lt2>
      <a:accent1>
        <a:srgbClr val="015219"/>
      </a:accent1>
      <a:accent2>
        <a:srgbClr val="A9C42B"/>
      </a:accent2>
      <a:accent3>
        <a:srgbClr val="FFFFFF"/>
      </a:accent3>
      <a:accent4>
        <a:srgbClr val="404040"/>
      </a:accent4>
      <a:accent5>
        <a:srgbClr val="AAB3AB"/>
      </a:accent5>
      <a:accent6>
        <a:srgbClr val="99B126"/>
      </a:accent6>
      <a:hlink>
        <a:srgbClr val="A1B5DD"/>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A5A5A5"/>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336600"/>
        </a:hlink>
        <a:folHlink>
          <a:srgbClr val="EAEAEA"/>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8CA824"/>
        </a:hlink>
        <a:folHlink>
          <a:srgbClr val="EAEAEA"/>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000000"/>
        </a:dk2>
        <a:lt2>
          <a:srgbClr val="197B00"/>
        </a:lt2>
        <a:accent1>
          <a:srgbClr val="407400"/>
        </a:accent1>
        <a:accent2>
          <a:srgbClr val="A1E451"/>
        </a:accent2>
        <a:accent3>
          <a:srgbClr val="FFFFFF"/>
        </a:accent3>
        <a:accent4>
          <a:srgbClr val="404040"/>
        </a:accent4>
        <a:accent5>
          <a:srgbClr val="AFBCAA"/>
        </a:accent5>
        <a:accent6>
          <a:srgbClr val="91CF49"/>
        </a:accent6>
        <a:hlink>
          <a:srgbClr val="339A0E"/>
        </a:hlink>
        <a:folHlink>
          <a:srgbClr val="EAEAEA"/>
        </a:folHlink>
      </a:clrScheme>
      <a:clrMap bg1="lt1" tx1="dk1" bg2="lt2" tx2="dk2" accent1="accent1" accent2="accent2" accent3="accent3" accent4="accent4" accent5="accent5" accent6="accent6" hlink="hlink" folHlink="folHlink"/>
    </a:extraClrScheme>
    <a:extraClrScheme>
      <a:clrScheme name="template 16">
        <a:dk1>
          <a:srgbClr val="4D4D4D"/>
        </a:dk1>
        <a:lt1>
          <a:srgbClr val="FFFFFF"/>
        </a:lt1>
        <a:dk2>
          <a:srgbClr val="000000"/>
        </a:dk2>
        <a:lt2>
          <a:srgbClr val="2B7425"/>
        </a:lt2>
        <a:accent1>
          <a:srgbClr val="94D723"/>
        </a:accent1>
        <a:accent2>
          <a:srgbClr val="4D8011"/>
        </a:accent2>
        <a:accent3>
          <a:srgbClr val="FFFFFF"/>
        </a:accent3>
        <a:accent4>
          <a:srgbClr val="404040"/>
        </a:accent4>
        <a:accent5>
          <a:srgbClr val="C8E8AC"/>
        </a:accent5>
        <a:accent6>
          <a:srgbClr val="45730E"/>
        </a:accent6>
        <a:hlink>
          <a:srgbClr val="A3C500"/>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7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t’s not the design of your template">
  <a:themeElements>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fontScheme name="1_It’s not the design of your template">
      <a:majorFont>
        <a:latin typeface="Neo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It’s not the design of you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t’s not the design of you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t’s not the design of you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t’s not the design of you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t’s not the design of you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t’s not the design of you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t’s not the design of you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t’s not the design of you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t’s not the design of you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t’s not the design of you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t’s not the design of you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t’s not the design of you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M62GS&amp;H002">
  <a:themeElements>
    <a:clrScheme name="1_M62GS&amp;H002 15">
      <a:dk1>
        <a:srgbClr val="FFFFFF"/>
      </a:dk1>
      <a:lt1>
        <a:srgbClr val="FFFFFF"/>
      </a:lt1>
      <a:dk2>
        <a:srgbClr val="FFFFFF"/>
      </a:dk2>
      <a:lt2>
        <a:srgbClr val="000000"/>
      </a:lt2>
      <a:accent1>
        <a:srgbClr val="5F9ECA"/>
      </a:accent1>
      <a:accent2>
        <a:srgbClr val="264C8D"/>
      </a:accent2>
      <a:accent3>
        <a:srgbClr val="FFFFFF"/>
      </a:accent3>
      <a:accent4>
        <a:srgbClr val="DADADA"/>
      </a:accent4>
      <a:accent5>
        <a:srgbClr val="B6CCE1"/>
      </a:accent5>
      <a:accent6>
        <a:srgbClr val="21447F"/>
      </a:accent6>
      <a:hlink>
        <a:srgbClr val="E7F2FF"/>
      </a:hlink>
      <a:folHlink>
        <a:srgbClr val="051846"/>
      </a:folHlink>
    </a:clrScheme>
    <a:fontScheme name="1_M62GS&amp;H0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folHlink"/>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folHlink"/>
            </a:solidFill>
            <a:effectLst/>
            <a:latin typeface="Arial" pitchFamily="34" charset="0"/>
          </a:defRPr>
        </a:defPPr>
      </a:lstStyle>
    </a:lnDef>
  </a:objectDefaults>
  <a:extraClrSchemeLst>
    <a:extraClrScheme>
      <a:clrScheme name="1_M62GS&amp;H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62GS&amp;H0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62GS&amp;H0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62GS&amp;H0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62GS&amp;H0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62GS&amp;H0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62GS&amp;H0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62GS&amp;H0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62GS&amp;H0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62GS&amp;H0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62GS&amp;H0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62GS&amp;H0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M62GS&amp;H002 13">
        <a:dk1>
          <a:srgbClr val="FFFFFF"/>
        </a:dk1>
        <a:lt1>
          <a:srgbClr val="FFFFFF"/>
        </a:lt1>
        <a:dk2>
          <a:srgbClr val="FFFFFF"/>
        </a:dk2>
        <a:lt2>
          <a:srgbClr val="000000"/>
        </a:lt2>
        <a:accent1>
          <a:srgbClr val="122C74"/>
        </a:accent1>
        <a:accent2>
          <a:srgbClr val="0099FF"/>
        </a:accent2>
        <a:accent3>
          <a:srgbClr val="FFFFFF"/>
        </a:accent3>
        <a:accent4>
          <a:srgbClr val="DADADA"/>
        </a:accent4>
        <a:accent5>
          <a:srgbClr val="AAACBC"/>
        </a:accent5>
        <a:accent6>
          <a:srgbClr val="008AE7"/>
        </a:accent6>
        <a:hlink>
          <a:srgbClr val="99CCFF"/>
        </a:hlink>
        <a:folHlink>
          <a:srgbClr val="FF9933"/>
        </a:folHlink>
      </a:clrScheme>
      <a:clrMap bg1="lt1" tx1="dk1" bg2="lt2" tx2="dk2" accent1="accent1" accent2="accent2" accent3="accent3" accent4="accent4" accent5="accent5" accent6="accent6" hlink="hlink" folHlink="folHlink"/>
    </a:extraClrScheme>
    <a:extraClrScheme>
      <a:clrScheme name="1_M62GS&amp;H002 14">
        <a:dk1>
          <a:srgbClr val="FFFFFF"/>
        </a:dk1>
        <a:lt1>
          <a:srgbClr val="FFFFFF"/>
        </a:lt1>
        <a:dk2>
          <a:srgbClr val="FFFFFF"/>
        </a:dk2>
        <a:lt2>
          <a:srgbClr val="000000"/>
        </a:lt2>
        <a:accent1>
          <a:srgbClr val="5C8F35"/>
        </a:accent1>
        <a:accent2>
          <a:srgbClr val="99CC00"/>
        </a:accent2>
        <a:accent3>
          <a:srgbClr val="FFFFFF"/>
        </a:accent3>
        <a:accent4>
          <a:srgbClr val="DADADA"/>
        </a:accent4>
        <a:accent5>
          <a:srgbClr val="B5C6AE"/>
        </a:accent5>
        <a:accent6>
          <a:srgbClr val="8AB900"/>
        </a:accent6>
        <a:hlink>
          <a:srgbClr val="DDDDDD"/>
        </a:hlink>
        <a:folHlink>
          <a:srgbClr val="FF9933"/>
        </a:folHlink>
      </a:clrScheme>
      <a:clrMap bg1="lt1" tx1="dk1" bg2="lt2" tx2="dk2" accent1="accent1" accent2="accent2" accent3="accent3" accent4="accent4" accent5="accent5" accent6="accent6" hlink="hlink" folHlink="folHlink"/>
    </a:extraClrScheme>
    <a:extraClrScheme>
      <a:clrScheme name="1_M62GS&amp;H002 15">
        <a:dk1>
          <a:srgbClr val="FFFFFF"/>
        </a:dk1>
        <a:lt1>
          <a:srgbClr val="FFFFFF"/>
        </a:lt1>
        <a:dk2>
          <a:srgbClr val="FFFFFF"/>
        </a:dk2>
        <a:lt2>
          <a:srgbClr val="000000"/>
        </a:lt2>
        <a:accent1>
          <a:srgbClr val="5F9ECA"/>
        </a:accent1>
        <a:accent2>
          <a:srgbClr val="264C8D"/>
        </a:accent2>
        <a:accent3>
          <a:srgbClr val="FFFFFF"/>
        </a:accent3>
        <a:accent4>
          <a:srgbClr val="DADADA"/>
        </a:accent4>
        <a:accent5>
          <a:srgbClr val="B6CCE1"/>
        </a:accent5>
        <a:accent6>
          <a:srgbClr val="21447F"/>
        </a:accent6>
        <a:hlink>
          <a:srgbClr val="E7F2FF"/>
        </a:hlink>
        <a:folHlink>
          <a:srgbClr val="05184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M62GS&amp;H002">
  <a:themeElements>
    <a:clrScheme name="2_M62GS&amp;H002 15">
      <a:dk1>
        <a:srgbClr val="FFFFFF"/>
      </a:dk1>
      <a:lt1>
        <a:srgbClr val="FFFFFF"/>
      </a:lt1>
      <a:dk2>
        <a:srgbClr val="FFFFFF"/>
      </a:dk2>
      <a:lt2>
        <a:srgbClr val="000000"/>
      </a:lt2>
      <a:accent1>
        <a:srgbClr val="5F9ECA"/>
      </a:accent1>
      <a:accent2>
        <a:srgbClr val="264C8D"/>
      </a:accent2>
      <a:accent3>
        <a:srgbClr val="FFFFFF"/>
      </a:accent3>
      <a:accent4>
        <a:srgbClr val="DADADA"/>
      </a:accent4>
      <a:accent5>
        <a:srgbClr val="B6CCE1"/>
      </a:accent5>
      <a:accent6>
        <a:srgbClr val="21447F"/>
      </a:accent6>
      <a:hlink>
        <a:srgbClr val="E7F2FF"/>
      </a:hlink>
      <a:folHlink>
        <a:srgbClr val="051846"/>
      </a:folHlink>
    </a:clrScheme>
    <a:fontScheme name="2_M62GS&amp;H0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folHlink"/>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folHlink"/>
            </a:solidFill>
            <a:effectLst/>
            <a:latin typeface="Arial" pitchFamily="34" charset="0"/>
          </a:defRPr>
        </a:defPPr>
      </a:lstStyle>
    </a:lnDef>
  </a:objectDefaults>
  <a:extraClrSchemeLst>
    <a:extraClrScheme>
      <a:clrScheme name="2_M62GS&amp;H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62GS&amp;H0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M62GS&amp;H0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M62GS&amp;H0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M62GS&amp;H0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M62GS&amp;H0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M62GS&amp;H0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M62GS&amp;H0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M62GS&amp;H0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M62GS&amp;H0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M62GS&amp;H0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M62GS&amp;H0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M62GS&amp;H002 13">
        <a:dk1>
          <a:srgbClr val="FFFFFF"/>
        </a:dk1>
        <a:lt1>
          <a:srgbClr val="FFFFFF"/>
        </a:lt1>
        <a:dk2>
          <a:srgbClr val="FFFFFF"/>
        </a:dk2>
        <a:lt2>
          <a:srgbClr val="000000"/>
        </a:lt2>
        <a:accent1>
          <a:srgbClr val="122C74"/>
        </a:accent1>
        <a:accent2>
          <a:srgbClr val="0099FF"/>
        </a:accent2>
        <a:accent3>
          <a:srgbClr val="FFFFFF"/>
        </a:accent3>
        <a:accent4>
          <a:srgbClr val="DADADA"/>
        </a:accent4>
        <a:accent5>
          <a:srgbClr val="AAACBC"/>
        </a:accent5>
        <a:accent6>
          <a:srgbClr val="008AE7"/>
        </a:accent6>
        <a:hlink>
          <a:srgbClr val="99CCFF"/>
        </a:hlink>
        <a:folHlink>
          <a:srgbClr val="FF9933"/>
        </a:folHlink>
      </a:clrScheme>
      <a:clrMap bg1="lt1" tx1="dk1" bg2="lt2" tx2="dk2" accent1="accent1" accent2="accent2" accent3="accent3" accent4="accent4" accent5="accent5" accent6="accent6" hlink="hlink" folHlink="folHlink"/>
    </a:extraClrScheme>
    <a:extraClrScheme>
      <a:clrScheme name="2_M62GS&amp;H002 14">
        <a:dk1>
          <a:srgbClr val="FFFFFF"/>
        </a:dk1>
        <a:lt1>
          <a:srgbClr val="FFFFFF"/>
        </a:lt1>
        <a:dk2>
          <a:srgbClr val="FFFFFF"/>
        </a:dk2>
        <a:lt2>
          <a:srgbClr val="000000"/>
        </a:lt2>
        <a:accent1>
          <a:srgbClr val="5C8F35"/>
        </a:accent1>
        <a:accent2>
          <a:srgbClr val="99CC00"/>
        </a:accent2>
        <a:accent3>
          <a:srgbClr val="FFFFFF"/>
        </a:accent3>
        <a:accent4>
          <a:srgbClr val="DADADA"/>
        </a:accent4>
        <a:accent5>
          <a:srgbClr val="B5C6AE"/>
        </a:accent5>
        <a:accent6>
          <a:srgbClr val="8AB900"/>
        </a:accent6>
        <a:hlink>
          <a:srgbClr val="DDDDDD"/>
        </a:hlink>
        <a:folHlink>
          <a:srgbClr val="FF9933"/>
        </a:folHlink>
      </a:clrScheme>
      <a:clrMap bg1="lt1" tx1="dk1" bg2="lt2" tx2="dk2" accent1="accent1" accent2="accent2" accent3="accent3" accent4="accent4" accent5="accent5" accent6="accent6" hlink="hlink" folHlink="folHlink"/>
    </a:extraClrScheme>
    <a:extraClrScheme>
      <a:clrScheme name="2_M62GS&amp;H002 15">
        <a:dk1>
          <a:srgbClr val="FFFFFF"/>
        </a:dk1>
        <a:lt1>
          <a:srgbClr val="FFFFFF"/>
        </a:lt1>
        <a:dk2>
          <a:srgbClr val="FFFFFF"/>
        </a:dk2>
        <a:lt2>
          <a:srgbClr val="000000"/>
        </a:lt2>
        <a:accent1>
          <a:srgbClr val="5F9ECA"/>
        </a:accent1>
        <a:accent2>
          <a:srgbClr val="264C8D"/>
        </a:accent2>
        <a:accent3>
          <a:srgbClr val="FFFFFF"/>
        </a:accent3>
        <a:accent4>
          <a:srgbClr val="DADADA"/>
        </a:accent4>
        <a:accent5>
          <a:srgbClr val="B6CCE1"/>
        </a:accent5>
        <a:accent6>
          <a:srgbClr val="21447F"/>
        </a:accent6>
        <a:hlink>
          <a:srgbClr val="E7F2FF"/>
        </a:hlink>
        <a:folHlink>
          <a:srgbClr val="05184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It’s not the design of your template">
  <a:themeElements>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fontScheme name="1_It’s not the design of your template">
      <a:majorFont>
        <a:latin typeface="Neo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folHlink"/>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folHlink"/>
            </a:solidFill>
            <a:effectLst/>
            <a:latin typeface="Arial" pitchFamily="34" charset="0"/>
          </a:defRPr>
        </a:defPPr>
      </a:lstStyle>
    </a:lnDef>
  </a:objectDefaults>
  <a:extraClrSchemeLst>
    <a:extraClrScheme>
      <a:clrScheme name="1_It’s not the design of you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t’s not the design of you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t’s not the design of you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t’s not the design of you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t’s not the design of you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t’s not the design of you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t’s not the design of you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t’s not the design of you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t’s not the design of you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t’s not the design of you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t’s not the design of you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t’s not the design of you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pit and fissure sealant final</Template>
  <TotalTime>680</TotalTime>
  <Words>1326</Words>
  <Application>Microsoft Office PowerPoint</Application>
  <PresentationFormat>On-screen Show (4:3)</PresentationFormat>
  <Paragraphs>225</Paragraphs>
  <Slides>32</Slides>
  <Notes>32</Notes>
  <HiddenSlides>0</HiddenSlides>
  <MMClips>0</MMClips>
  <ScaleCrop>false</ScaleCrop>
  <HeadingPairs>
    <vt:vector size="4" baseType="variant">
      <vt:variant>
        <vt:lpstr>Theme</vt:lpstr>
      </vt:variant>
      <vt:variant>
        <vt:i4>8</vt:i4>
      </vt:variant>
      <vt:variant>
        <vt:lpstr>Slide Titles</vt:lpstr>
      </vt:variant>
      <vt:variant>
        <vt:i4>32</vt:i4>
      </vt:variant>
    </vt:vector>
  </HeadingPairs>
  <TitlesOfParts>
    <vt:vector size="40" baseType="lpstr">
      <vt:lpstr>Copy of Night-and-Day-PowerPoint-Template 2</vt:lpstr>
      <vt:lpstr>1_template</vt:lpstr>
      <vt:lpstr>177</vt:lpstr>
      <vt:lpstr>1_It’s not the design of your template</vt:lpstr>
      <vt:lpstr>1_M62GS&amp;H002</vt:lpstr>
      <vt:lpstr>2_M62GS&amp;H002</vt:lpstr>
      <vt:lpstr>2_It’s not the design of your template</vt:lpstr>
      <vt:lpstr>Civic</vt:lpstr>
      <vt:lpstr>Introduction of  Public Health Dentistry</vt:lpstr>
      <vt:lpstr>Slide 2</vt:lpstr>
      <vt:lpstr>Slide 3</vt:lpstr>
      <vt:lpstr>Objectives of Public Health Dentistry :</vt:lpstr>
      <vt:lpstr>How Public Health Dentistry is different from General Dentistry ?</vt:lpstr>
      <vt:lpstr>Slide 6</vt:lpstr>
      <vt:lpstr>Core areas (tools) in Public Health Dentistry </vt:lpstr>
      <vt:lpstr>Slide 8</vt:lpstr>
      <vt:lpstr>Slide 9</vt:lpstr>
      <vt:lpstr> key functions of public health Dentist are:</vt:lpstr>
      <vt:lpstr>What would happen if we didn’t have public health Approach? </vt:lpstr>
      <vt:lpstr>Introduction of Public health  </vt:lpstr>
      <vt:lpstr>Slide 13</vt:lpstr>
      <vt:lpstr>Slide 14</vt:lpstr>
      <vt:lpstr>Slide 15</vt:lpstr>
      <vt:lpstr>Slide 16</vt:lpstr>
      <vt:lpstr>Slide 17</vt:lpstr>
      <vt:lpstr>Slide 18</vt:lpstr>
      <vt:lpstr>Slide 19</vt:lpstr>
      <vt:lpstr>Slide 20</vt:lpstr>
      <vt:lpstr>Criteria for Public health problem</vt:lpstr>
      <vt:lpstr>Prevalence of health condition</vt:lpstr>
      <vt:lpstr>Impact of the condition at the individual level </vt:lpstr>
      <vt:lpstr>Impact on wider society </vt:lpstr>
      <vt:lpstr>Condition is preventable and effective treatment are available  </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to Public health Dentistry</dc:title>
  <dc:creator>vostro</dc:creator>
  <cp:lastModifiedBy>VIVEKK</cp:lastModifiedBy>
  <cp:revision>83</cp:revision>
  <dcterms:created xsi:type="dcterms:W3CDTF">2012-07-09T10:57:09Z</dcterms:created>
  <dcterms:modified xsi:type="dcterms:W3CDTF">2014-08-31T07:16:52Z</dcterms:modified>
</cp:coreProperties>
</file>