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diagrams/drawing7.xml" ContentType="application/vnd.ms-office.drawingml.diagramDrawing+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drawing5.xml" ContentType="application/vnd.ms-office.drawingml.diagramDrawing+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3.xml" ContentType="application/vnd.openxmlformats-officedocument.presentationml.notesSlide+xml"/>
  <Override PartName="/ppt/diagrams/colors1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8.xml" ContentType="application/vnd.ms-office.drawingml.diagramDrawing+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0" r:id="rId6"/>
    <p:sldId id="261" r:id="rId7"/>
    <p:sldId id="264" r:id="rId8"/>
    <p:sldId id="263" r:id="rId9"/>
    <p:sldId id="262" r:id="rId10"/>
    <p:sldId id="282" r:id="rId11"/>
    <p:sldId id="283" r:id="rId12"/>
    <p:sldId id="265" r:id="rId13"/>
    <p:sldId id="266" r:id="rId14"/>
    <p:sldId id="267" r:id="rId15"/>
    <p:sldId id="269" r:id="rId16"/>
    <p:sldId id="271" r:id="rId17"/>
    <p:sldId id="270" r:id="rId18"/>
    <p:sldId id="273" r:id="rId19"/>
    <p:sldId id="274" r:id="rId20"/>
    <p:sldId id="275" r:id="rId21"/>
    <p:sldId id="276" r:id="rId22"/>
    <p:sldId id="277" r:id="rId23"/>
    <p:sldId id="278" r:id="rId24"/>
    <p:sldId id="268" r:id="rId25"/>
    <p:sldId id="284" r:id="rId26"/>
    <p:sldId id="272" r:id="rId27"/>
    <p:sldId id="285" r:id="rId28"/>
    <p:sldId id="287" r:id="rId29"/>
    <p:sldId id="286" r:id="rId30"/>
    <p:sldId id="291"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76" autoAdjust="0"/>
    <p:restoredTop sz="94660"/>
  </p:normalViewPr>
  <p:slideViewPr>
    <p:cSldViewPr>
      <p:cViewPr varScale="1">
        <p:scale>
          <a:sx n="104" d="100"/>
          <a:sy n="104" d="100"/>
        </p:scale>
        <p:origin x="-2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9E35E7-9C1B-4CF9-B938-E67AFBA16D05}" type="doc">
      <dgm:prSet loTypeId="urn:microsoft.com/office/officeart/2005/8/layout/cycle6" loCatId="cycle" qsTypeId="urn:microsoft.com/office/officeart/2005/8/quickstyle/simple1" qsCatId="simple" csTypeId="urn:microsoft.com/office/officeart/2005/8/colors/accent2_1" csCatId="accent2" phldr="1"/>
      <dgm:spPr/>
      <dgm:t>
        <a:bodyPr/>
        <a:lstStyle/>
        <a:p>
          <a:endParaRPr lang="en-US"/>
        </a:p>
      </dgm:t>
    </dgm:pt>
    <dgm:pt modelId="{FACE0C31-AFF5-4255-8BD3-B24FE5258213}">
      <dgm:prSet phldrT="[Text]" custT="1"/>
      <dgm:spPr/>
      <dgm:t>
        <a:bodyPr/>
        <a:lstStyle/>
        <a:p>
          <a:r>
            <a:rPr lang="en-US" sz="1600" dirty="0" smtClean="0"/>
            <a:t>Cognitive disorders</a:t>
          </a:r>
          <a:endParaRPr lang="en-US" sz="1600" dirty="0"/>
        </a:p>
      </dgm:t>
    </dgm:pt>
    <dgm:pt modelId="{66643440-40F1-48FF-81F4-203E9758ECEC}" type="parTrans" cxnId="{44E9B6F3-4C0C-46C1-A89D-15BFCBAB390C}">
      <dgm:prSet/>
      <dgm:spPr/>
      <dgm:t>
        <a:bodyPr/>
        <a:lstStyle/>
        <a:p>
          <a:endParaRPr lang="en-US" sz="1600"/>
        </a:p>
      </dgm:t>
    </dgm:pt>
    <dgm:pt modelId="{03031413-C514-4C69-A5A7-C55038CF0074}" type="sibTrans" cxnId="{44E9B6F3-4C0C-46C1-A89D-15BFCBAB390C}">
      <dgm:prSet/>
      <dgm:spPr/>
      <dgm:t>
        <a:bodyPr/>
        <a:lstStyle/>
        <a:p>
          <a:endParaRPr lang="en-US" sz="1600"/>
        </a:p>
      </dgm:t>
    </dgm:pt>
    <dgm:pt modelId="{654B6568-1020-464B-954E-2CDDA18CFB16}">
      <dgm:prSet phldrT="[Text]" custT="1"/>
      <dgm:spPr/>
      <dgm:t>
        <a:bodyPr/>
        <a:lstStyle/>
        <a:p>
          <a:r>
            <a:rPr lang="en-US" sz="1600" dirty="0" smtClean="0"/>
            <a:t>Mood disorders</a:t>
          </a:r>
          <a:endParaRPr lang="en-US" sz="1600" dirty="0"/>
        </a:p>
      </dgm:t>
    </dgm:pt>
    <dgm:pt modelId="{B42EFD1F-2469-4224-8C8D-2877EBEAF936}" type="parTrans" cxnId="{50258478-6784-4C18-B874-A1DE089F0F15}">
      <dgm:prSet/>
      <dgm:spPr/>
      <dgm:t>
        <a:bodyPr/>
        <a:lstStyle/>
        <a:p>
          <a:endParaRPr lang="en-US" sz="1600"/>
        </a:p>
      </dgm:t>
    </dgm:pt>
    <dgm:pt modelId="{50A11596-BB78-4589-82DD-A3264CB827A8}" type="sibTrans" cxnId="{50258478-6784-4C18-B874-A1DE089F0F15}">
      <dgm:prSet/>
      <dgm:spPr/>
      <dgm:t>
        <a:bodyPr/>
        <a:lstStyle/>
        <a:p>
          <a:endParaRPr lang="en-US" sz="1600"/>
        </a:p>
      </dgm:t>
    </dgm:pt>
    <dgm:pt modelId="{7CCAEC65-6F58-40CA-9860-9D4648CAB47D}">
      <dgm:prSet phldrT="[Text]" custT="1"/>
      <dgm:spPr/>
      <dgm:t>
        <a:bodyPr/>
        <a:lstStyle/>
        <a:p>
          <a:r>
            <a:rPr lang="en-US" sz="1600" dirty="0" smtClean="0"/>
            <a:t>Psychotic disorders</a:t>
          </a:r>
          <a:endParaRPr lang="en-US" sz="1600" dirty="0"/>
        </a:p>
      </dgm:t>
    </dgm:pt>
    <dgm:pt modelId="{C1763237-A2D6-4969-80C8-549C520DD374}" type="parTrans" cxnId="{DB3B6DD7-2E06-41D0-BAA7-46FFF37B7BCE}">
      <dgm:prSet/>
      <dgm:spPr/>
      <dgm:t>
        <a:bodyPr/>
        <a:lstStyle/>
        <a:p>
          <a:endParaRPr lang="en-US" sz="1600"/>
        </a:p>
      </dgm:t>
    </dgm:pt>
    <dgm:pt modelId="{9ECDF2CD-7850-4B72-B082-FB53C822F1E4}" type="sibTrans" cxnId="{DB3B6DD7-2E06-41D0-BAA7-46FFF37B7BCE}">
      <dgm:prSet/>
      <dgm:spPr/>
      <dgm:t>
        <a:bodyPr/>
        <a:lstStyle/>
        <a:p>
          <a:endParaRPr lang="en-US" sz="1600"/>
        </a:p>
      </dgm:t>
    </dgm:pt>
    <dgm:pt modelId="{0628A306-4014-4DAE-9E92-3693DC8BA93C}">
      <dgm:prSet phldrT="[Text]" custT="1"/>
      <dgm:spPr/>
      <dgm:t>
        <a:bodyPr/>
        <a:lstStyle/>
        <a:p>
          <a:r>
            <a:rPr lang="en-US" sz="1600" dirty="0" smtClean="0"/>
            <a:t>Anxiety disorders</a:t>
          </a:r>
          <a:endParaRPr lang="en-US" sz="1600" dirty="0"/>
        </a:p>
      </dgm:t>
    </dgm:pt>
    <dgm:pt modelId="{CBA5B57B-BEB7-4C21-94BF-3ED11D246DB3}" type="parTrans" cxnId="{2A1817FB-D681-4627-9D56-93BA7A7BBDD4}">
      <dgm:prSet/>
      <dgm:spPr/>
      <dgm:t>
        <a:bodyPr/>
        <a:lstStyle/>
        <a:p>
          <a:endParaRPr lang="en-US" sz="1600"/>
        </a:p>
      </dgm:t>
    </dgm:pt>
    <dgm:pt modelId="{FBB72938-AB3B-4961-9217-7D238B36DC92}" type="sibTrans" cxnId="{2A1817FB-D681-4627-9D56-93BA7A7BBDD4}">
      <dgm:prSet/>
      <dgm:spPr/>
      <dgm:t>
        <a:bodyPr/>
        <a:lstStyle/>
        <a:p>
          <a:endParaRPr lang="en-US" sz="1600"/>
        </a:p>
      </dgm:t>
    </dgm:pt>
    <dgm:pt modelId="{1CF6486F-771D-46CE-B960-9DCB57314485}">
      <dgm:prSet phldrT="[Text]" custT="1"/>
      <dgm:spPr/>
      <dgm:t>
        <a:bodyPr/>
        <a:lstStyle/>
        <a:p>
          <a:r>
            <a:rPr lang="en-US" sz="1600" dirty="0" smtClean="0"/>
            <a:t>Sexual and sleep</a:t>
          </a:r>
          <a:endParaRPr lang="en-US" sz="1600" dirty="0"/>
        </a:p>
      </dgm:t>
    </dgm:pt>
    <dgm:pt modelId="{25927CD9-CBCF-43BC-9EAF-7E92577A5F04}" type="parTrans" cxnId="{E6485F3E-85ED-4C5B-AA46-B6D5EA88AEB7}">
      <dgm:prSet/>
      <dgm:spPr/>
      <dgm:t>
        <a:bodyPr/>
        <a:lstStyle/>
        <a:p>
          <a:endParaRPr lang="en-US" sz="1600"/>
        </a:p>
      </dgm:t>
    </dgm:pt>
    <dgm:pt modelId="{8383B123-1582-4DA0-8C2B-119CDC55C2B1}" type="sibTrans" cxnId="{E6485F3E-85ED-4C5B-AA46-B6D5EA88AEB7}">
      <dgm:prSet/>
      <dgm:spPr/>
      <dgm:t>
        <a:bodyPr/>
        <a:lstStyle/>
        <a:p>
          <a:endParaRPr lang="en-US" sz="1600"/>
        </a:p>
      </dgm:t>
    </dgm:pt>
    <dgm:pt modelId="{2EA6C0E3-1161-4B0C-9430-2F6F1E3E83A1}" type="pres">
      <dgm:prSet presAssocID="{F39E35E7-9C1B-4CF9-B938-E67AFBA16D05}" presName="cycle" presStyleCnt="0">
        <dgm:presLayoutVars>
          <dgm:dir/>
          <dgm:resizeHandles val="exact"/>
        </dgm:presLayoutVars>
      </dgm:prSet>
      <dgm:spPr/>
      <dgm:t>
        <a:bodyPr/>
        <a:lstStyle/>
        <a:p>
          <a:endParaRPr lang="en-US"/>
        </a:p>
      </dgm:t>
    </dgm:pt>
    <dgm:pt modelId="{F41555F0-FEB0-47B1-9577-A6C3BA9087AA}" type="pres">
      <dgm:prSet presAssocID="{FACE0C31-AFF5-4255-8BD3-B24FE5258213}" presName="node" presStyleLbl="node1" presStyleIdx="0" presStyleCnt="5">
        <dgm:presLayoutVars>
          <dgm:bulletEnabled val="1"/>
        </dgm:presLayoutVars>
      </dgm:prSet>
      <dgm:spPr/>
      <dgm:t>
        <a:bodyPr/>
        <a:lstStyle/>
        <a:p>
          <a:endParaRPr lang="en-US"/>
        </a:p>
      </dgm:t>
    </dgm:pt>
    <dgm:pt modelId="{66F05C0C-E4CC-4470-AFA3-9EE5125F2752}" type="pres">
      <dgm:prSet presAssocID="{FACE0C31-AFF5-4255-8BD3-B24FE5258213}" presName="spNode" presStyleCnt="0"/>
      <dgm:spPr/>
      <dgm:t>
        <a:bodyPr/>
        <a:lstStyle/>
        <a:p>
          <a:endParaRPr lang="en-US"/>
        </a:p>
      </dgm:t>
    </dgm:pt>
    <dgm:pt modelId="{81DDBC51-F85B-4B0B-AFDD-98F5E260C60F}" type="pres">
      <dgm:prSet presAssocID="{03031413-C514-4C69-A5A7-C55038CF0074}" presName="sibTrans" presStyleLbl="sibTrans1D1" presStyleIdx="0" presStyleCnt="5"/>
      <dgm:spPr/>
      <dgm:t>
        <a:bodyPr/>
        <a:lstStyle/>
        <a:p>
          <a:endParaRPr lang="en-US"/>
        </a:p>
      </dgm:t>
    </dgm:pt>
    <dgm:pt modelId="{4D23D580-5534-4A1A-9194-DAB49F532D50}" type="pres">
      <dgm:prSet presAssocID="{654B6568-1020-464B-954E-2CDDA18CFB16}" presName="node" presStyleLbl="node1" presStyleIdx="1" presStyleCnt="5">
        <dgm:presLayoutVars>
          <dgm:bulletEnabled val="1"/>
        </dgm:presLayoutVars>
      </dgm:prSet>
      <dgm:spPr/>
      <dgm:t>
        <a:bodyPr/>
        <a:lstStyle/>
        <a:p>
          <a:endParaRPr lang="en-US"/>
        </a:p>
      </dgm:t>
    </dgm:pt>
    <dgm:pt modelId="{5BEDE923-2457-471D-A22D-788BB0C6F387}" type="pres">
      <dgm:prSet presAssocID="{654B6568-1020-464B-954E-2CDDA18CFB16}" presName="spNode" presStyleCnt="0"/>
      <dgm:spPr/>
      <dgm:t>
        <a:bodyPr/>
        <a:lstStyle/>
        <a:p>
          <a:endParaRPr lang="en-US"/>
        </a:p>
      </dgm:t>
    </dgm:pt>
    <dgm:pt modelId="{AFC884FD-1938-42AB-9201-FDC8A4DF4532}" type="pres">
      <dgm:prSet presAssocID="{50A11596-BB78-4589-82DD-A3264CB827A8}" presName="sibTrans" presStyleLbl="sibTrans1D1" presStyleIdx="1" presStyleCnt="5"/>
      <dgm:spPr/>
      <dgm:t>
        <a:bodyPr/>
        <a:lstStyle/>
        <a:p>
          <a:endParaRPr lang="en-US"/>
        </a:p>
      </dgm:t>
    </dgm:pt>
    <dgm:pt modelId="{748E3FE8-B26E-490A-83E7-CF6E79C84A88}" type="pres">
      <dgm:prSet presAssocID="{7CCAEC65-6F58-40CA-9860-9D4648CAB47D}" presName="node" presStyleLbl="node1" presStyleIdx="2" presStyleCnt="5">
        <dgm:presLayoutVars>
          <dgm:bulletEnabled val="1"/>
        </dgm:presLayoutVars>
      </dgm:prSet>
      <dgm:spPr/>
      <dgm:t>
        <a:bodyPr/>
        <a:lstStyle/>
        <a:p>
          <a:endParaRPr lang="en-US"/>
        </a:p>
      </dgm:t>
    </dgm:pt>
    <dgm:pt modelId="{330B26AA-A4DD-4952-B264-573FDF263D50}" type="pres">
      <dgm:prSet presAssocID="{7CCAEC65-6F58-40CA-9860-9D4648CAB47D}" presName="spNode" presStyleCnt="0"/>
      <dgm:spPr/>
      <dgm:t>
        <a:bodyPr/>
        <a:lstStyle/>
        <a:p>
          <a:endParaRPr lang="en-US"/>
        </a:p>
      </dgm:t>
    </dgm:pt>
    <dgm:pt modelId="{5BDB3496-72CD-4B3C-A27F-07AE390725CF}" type="pres">
      <dgm:prSet presAssocID="{9ECDF2CD-7850-4B72-B082-FB53C822F1E4}" presName="sibTrans" presStyleLbl="sibTrans1D1" presStyleIdx="2" presStyleCnt="5"/>
      <dgm:spPr/>
      <dgm:t>
        <a:bodyPr/>
        <a:lstStyle/>
        <a:p>
          <a:endParaRPr lang="en-US"/>
        </a:p>
      </dgm:t>
    </dgm:pt>
    <dgm:pt modelId="{DAF56777-8B34-4314-BE64-1576264F9D16}" type="pres">
      <dgm:prSet presAssocID="{0628A306-4014-4DAE-9E92-3693DC8BA93C}" presName="node" presStyleLbl="node1" presStyleIdx="3" presStyleCnt="5">
        <dgm:presLayoutVars>
          <dgm:bulletEnabled val="1"/>
        </dgm:presLayoutVars>
      </dgm:prSet>
      <dgm:spPr/>
      <dgm:t>
        <a:bodyPr/>
        <a:lstStyle/>
        <a:p>
          <a:endParaRPr lang="en-US"/>
        </a:p>
      </dgm:t>
    </dgm:pt>
    <dgm:pt modelId="{644D67E2-9230-4FC5-A769-5154BC65B6F4}" type="pres">
      <dgm:prSet presAssocID="{0628A306-4014-4DAE-9E92-3693DC8BA93C}" presName="spNode" presStyleCnt="0"/>
      <dgm:spPr/>
      <dgm:t>
        <a:bodyPr/>
        <a:lstStyle/>
        <a:p>
          <a:endParaRPr lang="en-US"/>
        </a:p>
      </dgm:t>
    </dgm:pt>
    <dgm:pt modelId="{44AB4D24-6CC9-4312-BF7D-2BB2280C603C}" type="pres">
      <dgm:prSet presAssocID="{FBB72938-AB3B-4961-9217-7D238B36DC92}" presName="sibTrans" presStyleLbl="sibTrans1D1" presStyleIdx="3" presStyleCnt="5"/>
      <dgm:spPr/>
      <dgm:t>
        <a:bodyPr/>
        <a:lstStyle/>
        <a:p>
          <a:endParaRPr lang="en-US"/>
        </a:p>
      </dgm:t>
    </dgm:pt>
    <dgm:pt modelId="{920DEA11-3B69-4FF0-B267-81FF3E270C04}" type="pres">
      <dgm:prSet presAssocID="{1CF6486F-771D-46CE-B960-9DCB57314485}" presName="node" presStyleLbl="node1" presStyleIdx="4" presStyleCnt="5">
        <dgm:presLayoutVars>
          <dgm:bulletEnabled val="1"/>
        </dgm:presLayoutVars>
      </dgm:prSet>
      <dgm:spPr/>
      <dgm:t>
        <a:bodyPr/>
        <a:lstStyle/>
        <a:p>
          <a:endParaRPr lang="en-US"/>
        </a:p>
      </dgm:t>
    </dgm:pt>
    <dgm:pt modelId="{060D2046-B2A9-4728-AF3B-8BFFC257B752}" type="pres">
      <dgm:prSet presAssocID="{1CF6486F-771D-46CE-B960-9DCB57314485}" presName="spNode" presStyleCnt="0"/>
      <dgm:spPr/>
      <dgm:t>
        <a:bodyPr/>
        <a:lstStyle/>
        <a:p>
          <a:endParaRPr lang="en-US"/>
        </a:p>
      </dgm:t>
    </dgm:pt>
    <dgm:pt modelId="{142DBCD6-D2C6-4384-A12F-99B3F84CD694}" type="pres">
      <dgm:prSet presAssocID="{8383B123-1582-4DA0-8C2B-119CDC55C2B1}" presName="sibTrans" presStyleLbl="sibTrans1D1" presStyleIdx="4" presStyleCnt="5"/>
      <dgm:spPr/>
      <dgm:t>
        <a:bodyPr/>
        <a:lstStyle/>
        <a:p>
          <a:endParaRPr lang="en-US"/>
        </a:p>
      </dgm:t>
    </dgm:pt>
  </dgm:ptLst>
  <dgm:cxnLst>
    <dgm:cxn modelId="{E6485F3E-85ED-4C5B-AA46-B6D5EA88AEB7}" srcId="{F39E35E7-9C1B-4CF9-B938-E67AFBA16D05}" destId="{1CF6486F-771D-46CE-B960-9DCB57314485}" srcOrd="4" destOrd="0" parTransId="{25927CD9-CBCF-43BC-9EAF-7E92577A5F04}" sibTransId="{8383B123-1582-4DA0-8C2B-119CDC55C2B1}"/>
    <dgm:cxn modelId="{44E9B6F3-4C0C-46C1-A89D-15BFCBAB390C}" srcId="{F39E35E7-9C1B-4CF9-B938-E67AFBA16D05}" destId="{FACE0C31-AFF5-4255-8BD3-B24FE5258213}" srcOrd="0" destOrd="0" parTransId="{66643440-40F1-48FF-81F4-203E9758ECEC}" sibTransId="{03031413-C514-4C69-A5A7-C55038CF0074}"/>
    <dgm:cxn modelId="{8CE23CE9-0709-4E69-8285-17F6DC62B345}" type="presOf" srcId="{8383B123-1582-4DA0-8C2B-119CDC55C2B1}" destId="{142DBCD6-D2C6-4384-A12F-99B3F84CD694}" srcOrd="0" destOrd="0" presId="urn:microsoft.com/office/officeart/2005/8/layout/cycle6"/>
    <dgm:cxn modelId="{DB3B6DD7-2E06-41D0-BAA7-46FFF37B7BCE}" srcId="{F39E35E7-9C1B-4CF9-B938-E67AFBA16D05}" destId="{7CCAEC65-6F58-40CA-9860-9D4648CAB47D}" srcOrd="2" destOrd="0" parTransId="{C1763237-A2D6-4969-80C8-549C520DD374}" sibTransId="{9ECDF2CD-7850-4B72-B082-FB53C822F1E4}"/>
    <dgm:cxn modelId="{18D76807-BB8E-4636-B073-DD7F07F92AE8}" type="presOf" srcId="{654B6568-1020-464B-954E-2CDDA18CFB16}" destId="{4D23D580-5534-4A1A-9194-DAB49F532D50}" srcOrd="0" destOrd="0" presId="urn:microsoft.com/office/officeart/2005/8/layout/cycle6"/>
    <dgm:cxn modelId="{EF6A09B1-1338-4C31-98BB-6FE8487BE408}" type="presOf" srcId="{50A11596-BB78-4589-82DD-A3264CB827A8}" destId="{AFC884FD-1938-42AB-9201-FDC8A4DF4532}" srcOrd="0" destOrd="0" presId="urn:microsoft.com/office/officeart/2005/8/layout/cycle6"/>
    <dgm:cxn modelId="{BC03F61E-B501-4C2F-913C-FB1B5AFA8E44}" type="presOf" srcId="{03031413-C514-4C69-A5A7-C55038CF0074}" destId="{81DDBC51-F85B-4B0B-AFDD-98F5E260C60F}" srcOrd="0" destOrd="0" presId="urn:microsoft.com/office/officeart/2005/8/layout/cycle6"/>
    <dgm:cxn modelId="{2A88017F-447A-4CA1-B3B8-391A7B0B6835}" type="presOf" srcId="{F39E35E7-9C1B-4CF9-B938-E67AFBA16D05}" destId="{2EA6C0E3-1161-4B0C-9430-2F6F1E3E83A1}" srcOrd="0" destOrd="0" presId="urn:microsoft.com/office/officeart/2005/8/layout/cycle6"/>
    <dgm:cxn modelId="{EB5AD935-9C5A-4F9B-80F0-5A4172A428B9}" type="presOf" srcId="{1CF6486F-771D-46CE-B960-9DCB57314485}" destId="{920DEA11-3B69-4FF0-B267-81FF3E270C04}" srcOrd="0" destOrd="0" presId="urn:microsoft.com/office/officeart/2005/8/layout/cycle6"/>
    <dgm:cxn modelId="{50258478-6784-4C18-B874-A1DE089F0F15}" srcId="{F39E35E7-9C1B-4CF9-B938-E67AFBA16D05}" destId="{654B6568-1020-464B-954E-2CDDA18CFB16}" srcOrd="1" destOrd="0" parTransId="{B42EFD1F-2469-4224-8C8D-2877EBEAF936}" sibTransId="{50A11596-BB78-4589-82DD-A3264CB827A8}"/>
    <dgm:cxn modelId="{D3579401-E51F-4EC9-BEA2-53EC9F2196E3}" type="presOf" srcId="{FACE0C31-AFF5-4255-8BD3-B24FE5258213}" destId="{F41555F0-FEB0-47B1-9577-A6C3BA9087AA}" srcOrd="0" destOrd="0" presId="urn:microsoft.com/office/officeart/2005/8/layout/cycle6"/>
    <dgm:cxn modelId="{2A1817FB-D681-4627-9D56-93BA7A7BBDD4}" srcId="{F39E35E7-9C1B-4CF9-B938-E67AFBA16D05}" destId="{0628A306-4014-4DAE-9E92-3693DC8BA93C}" srcOrd="3" destOrd="0" parTransId="{CBA5B57B-BEB7-4C21-94BF-3ED11D246DB3}" sibTransId="{FBB72938-AB3B-4961-9217-7D238B36DC92}"/>
    <dgm:cxn modelId="{FB232FF2-A762-4AA5-95A2-9018E8A85865}" type="presOf" srcId="{7CCAEC65-6F58-40CA-9860-9D4648CAB47D}" destId="{748E3FE8-B26E-490A-83E7-CF6E79C84A88}" srcOrd="0" destOrd="0" presId="urn:microsoft.com/office/officeart/2005/8/layout/cycle6"/>
    <dgm:cxn modelId="{3624426F-6812-42E2-BCF4-C0E65B88A58E}" type="presOf" srcId="{FBB72938-AB3B-4961-9217-7D238B36DC92}" destId="{44AB4D24-6CC9-4312-BF7D-2BB2280C603C}" srcOrd="0" destOrd="0" presId="urn:microsoft.com/office/officeart/2005/8/layout/cycle6"/>
    <dgm:cxn modelId="{E0054044-945D-47A5-B3B8-1B13325B25B1}" type="presOf" srcId="{9ECDF2CD-7850-4B72-B082-FB53C822F1E4}" destId="{5BDB3496-72CD-4B3C-A27F-07AE390725CF}" srcOrd="0" destOrd="0" presId="urn:microsoft.com/office/officeart/2005/8/layout/cycle6"/>
    <dgm:cxn modelId="{B1B620FB-6943-46D7-A7C5-448F2057EF39}" type="presOf" srcId="{0628A306-4014-4DAE-9E92-3693DC8BA93C}" destId="{DAF56777-8B34-4314-BE64-1576264F9D16}" srcOrd="0" destOrd="0" presId="urn:microsoft.com/office/officeart/2005/8/layout/cycle6"/>
    <dgm:cxn modelId="{89CA001E-A0CF-43EB-A1ED-047432C57CB5}" type="presParOf" srcId="{2EA6C0E3-1161-4B0C-9430-2F6F1E3E83A1}" destId="{F41555F0-FEB0-47B1-9577-A6C3BA9087AA}" srcOrd="0" destOrd="0" presId="urn:microsoft.com/office/officeart/2005/8/layout/cycle6"/>
    <dgm:cxn modelId="{F30A232C-35AE-478D-BA4B-1D3FFDF4CE4F}" type="presParOf" srcId="{2EA6C0E3-1161-4B0C-9430-2F6F1E3E83A1}" destId="{66F05C0C-E4CC-4470-AFA3-9EE5125F2752}" srcOrd="1" destOrd="0" presId="urn:microsoft.com/office/officeart/2005/8/layout/cycle6"/>
    <dgm:cxn modelId="{652790BA-E365-4693-9C76-3C3C46C39E2F}" type="presParOf" srcId="{2EA6C0E3-1161-4B0C-9430-2F6F1E3E83A1}" destId="{81DDBC51-F85B-4B0B-AFDD-98F5E260C60F}" srcOrd="2" destOrd="0" presId="urn:microsoft.com/office/officeart/2005/8/layout/cycle6"/>
    <dgm:cxn modelId="{EA4D4284-1B9D-4A27-AA0F-88E153DA01BA}" type="presParOf" srcId="{2EA6C0E3-1161-4B0C-9430-2F6F1E3E83A1}" destId="{4D23D580-5534-4A1A-9194-DAB49F532D50}" srcOrd="3" destOrd="0" presId="urn:microsoft.com/office/officeart/2005/8/layout/cycle6"/>
    <dgm:cxn modelId="{27D491C9-16CF-4D5C-8257-8B6D07E32046}" type="presParOf" srcId="{2EA6C0E3-1161-4B0C-9430-2F6F1E3E83A1}" destId="{5BEDE923-2457-471D-A22D-788BB0C6F387}" srcOrd="4" destOrd="0" presId="urn:microsoft.com/office/officeart/2005/8/layout/cycle6"/>
    <dgm:cxn modelId="{FACBECBA-AC6C-41A6-9CEE-DA01F12E8B1C}" type="presParOf" srcId="{2EA6C0E3-1161-4B0C-9430-2F6F1E3E83A1}" destId="{AFC884FD-1938-42AB-9201-FDC8A4DF4532}" srcOrd="5" destOrd="0" presId="urn:microsoft.com/office/officeart/2005/8/layout/cycle6"/>
    <dgm:cxn modelId="{F0BD7BD6-5353-4CB9-B3DA-016D4D784616}" type="presParOf" srcId="{2EA6C0E3-1161-4B0C-9430-2F6F1E3E83A1}" destId="{748E3FE8-B26E-490A-83E7-CF6E79C84A88}" srcOrd="6" destOrd="0" presId="urn:microsoft.com/office/officeart/2005/8/layout/cycle6"/>
    <dgm:cxn modelId="{3C91D068-4158-4B22-9522-EBDAC9414B50}" type="presParOf" srcId="{2EA6C0E3-1161-4B0C-9430-2F6F1E3E83A1}" destId="{330B26AA-A4DD-4952-B264-573FDF263D50}" srcOrd="7" destOrd="0" presId="urn:microsoft.com/office/officeart/2005/8/layout/cycle6"/>
    <dgm:cxn modelId="{FCD34C4E-4E8A-4AF4-BDDC-2BA3AE4FE056}" type="presParOf" srcId="{2EA6C0E3-1161-4B0C-9430-2F6F1E3E83A1}" destId="{5BDB3496-72CD-4B3C-A27F-07AE390725CF}" srcOrd="8" destOrd="0" presId="urn:microsoft.com/office/officeart/2005/8/layout/cycle6"/>
    <dgm:cxn modelId="{5336B9A0-B234-4AEE-A5DF-0F157876C760}" type="presParOf" srcId="{2EA6C0E3-1161-4B0C-9430-2F6F1E3E83A1}" destId="{DAF56777-8B34-4314-BE64-1576264F9D16}" srcOrd="9" destOrd="0" presId="urn:microsoft.com/office/officeart/2005/8/layout/cycle6"/>
    <dgm:cxn modelId="{AD8CAC37-125E-40B8-8F41-3CDEDF80698D}" type="presParOf" srcId="{2EA6C0E3-1161-4B0C-9430-2F6F1E3E83A1}" destId="{644D67E2-9230-4FC5-A769-5154BC65B6F4}" srcOrd="10" destOrd="0" presId="urn:microsoft.com/office/officeart/2005/8/layout/cycle6"/>
    <dgm:cxn modelId="{0C0E3A35-8E6E-48B1-84DB-4351274850F4}" type="presParOf" srcId="{2EA6C0E3-1161-4B0C-9430-2F6F1E3E83A1}" destId="{44AB4D24-6CC9-4312-BF7D-2BB2280C603C}" srcOrd="11" destOrd="0" presId="urn:microsoft.com/office/officeart/2005/8/layout/cycle6"/>
    <dgm:cxn modelId="{76495F0C-BD9F-4117-9FEF-B5558C0227EE}" type="presParOf" srcId="{2EA6C0E3-1161-4B0C-9430-2F6F1E3E83A1}" destId="{920DEA11-3B69-4FF0-B267-81FF3E270C04}" srcOrd="12" destOrd="0" presId="urn:microsoft.com/office/officeart/2005/8/layout/cycle6"/>
    <dgm:cxn modelId="{69964926-E923-4783-8C87-2964693B29B2}" type="presParOf" srcId="{2EA6C0E3-1161-4B0C-9430-2F6F1E3E83A1}" destId="{060D2046-B2A9-4728-AF3B-8BFFC257B752}" srcOrd="13" destOrd="0" presId="urn:microsoft.com/office/officeart/2005/8/layout/cycle6"/>
    <dgm:cxn modelId="{8742E297-D73F-457D-A668-5A9EEA106706}" type="presParOf" srcId="{2EA6C0E3-1161-4B0C-9430-2F6F1E3E83A1}" destId="{142DBCD6-D2C6-4384-A12F-99B3F84CD694}"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41475CC-6DC7-4576-8060-D52826C366E1}" type="doc">
      <dgm:prSet loTypeId="urn:microsoft.com/office/officeart/2005/8/layout/cycle6" loCatId="cycle" qsTypeId="urn:microsoft.com/office/officeart/2005/8/quickstyle/simple1" qsCatId="simple" csTypeId="urn:microsoft.com/office/officeart/2005/8/colors/accent3_1" csCatId="accent3" phldr="1"/>
      <dgm:spPr/>
      <dgm:t>
        <a:bodyPr/>
        <a:lstStyle/>
        <a:p>
          <a:endParaRPr lang="en-US"/>
        </a:p>
      </dgm:t>
    </dgm:pt>
    <dgm:pt modelId="{F59E7F1D-3A0E-4011-A904-63750FA8E435}">
      <dgm:prSet phldrT="[Text]" custT="1"/>
      <dgm:spPr/>
      <dgm:t>
        <a:bodyPr/>
        <a:lstStyle/>
        <a:p>
          <a:r>
            <a:rPr lang="en-US" sz="1800" dirty="0" err="1" smtClean="0"/>
            <a:t>Hyponatremia</a:t>
          </a:r>
          <a:r>
            <a:rPr lang="en-US" sz="1800" dirty="0" smtClean="0"/>
            <a:t> </a:t>
          </a:r>
          <a:endParaRPr lang="en-US" sz="1800" dirty="0"/>
        </a:p>
      </dgm:t>
    </dgm:pt>
    <dgm:pt modelId="{EAE8A87B-15E1-43BE-B468-686167BABF1F}" type="parTrans" cxnId="{58F0F3AB-7B0D-4838-933A-C4E934440472}">
      <dgm:prSet/>
      <dgm:spPr/>
      <dgm:t>
        <a:bodyPr/>
        <a:lstStyle/>
        <a:p>
          <a:endParaRPr lang="en-US" sz="2000"/>
        </a:p>
      </dgm:t>
    </dgm:pt>
    <dgm:pt modelId="{40D07B87-6A31-4270-958C-085FEBCE2A3F}" type="sibTrans" cxnId="{58F0F3AB-7B0D-4838-933A-C4E934440472}">
      <dgm:prSet/>
      <dgm:spPr/>
      <dgm:t>
        <a:bodyPr/>
        <a:lstStyle/>
        <a:p>
          <a:endParaRPr lang="en-US" sz="2000"/>
        </a:p>
      </dgm:t>
    </dgm:pt>
    <dgm:pt modelId="{8563C166-3752-4E3E-A848-E1C78B5B74B3}">
      <dgm:prSet phldrT="[Text]" custT="1"/>
      <dgm:spPr/>
      <dgm:t>
        <a:bodyPr/>
        <a:lstStyle/>
        <a:p>
          <a:r>
            <a:rPr lang="en-US" sz="1600" dirty="0" err="1" smtClean="0"/>
            <a:t>Hypernatremia</a:t>
          </a:r>
          <a:endParaRPr lang="en-US" sz="1600" dirty="0"/>
        </a:p>
      </dgm:t>
    </dgm:pt>
    <dgm:pt modelId="{1EA56FA7-2FD1-4E0B-9065-E5F71824E229}" type="parTrans" cxnId="{DBA6D0A3-7390-47A6-A149-73234DF0BF29}">
      <dgm:prSet/>
      <dgm:spPr/>
      <dgm:t>
        <a:bodyPr/>
        <a:lstStyle/>
        <a:p>
          <a:endParaRPr lang="en-US" sz="2000"/>
        </a:p>
      </dgm:t>
    </dgm:pt>
    <dgm:pt modelId="{61814B8F-85B0-4146-9DEF-43B5748503BD}" type="sibTrans" cxnId="{DBA6D0A3-7390-47A6-A149-73234DF0BF29}">
      <dgm:prSet/>
      <dgm:spPr/>
      <dgm:t>
        <a:bodyPr/>
        <a:lstStyle/>
        <a:p>
          <a:endParaRPr lang="en-US" sz="2000"/>
        </a:p>
      </dgm:t>
    </dgm:pt>
    <dgm:pt modelId="{FC488C79-CBF8-498A-8211-609EB2D81E2C}">
      <dgm:prSet phldrT="[Text]" custT="1"/>
      <dgm:spPr/>
      <dgm:t>
        <a:bodyPr/>
        <a:lstStyle/>
        <a:p>
          <a:r>
            <a:rPr lang="en-US" sz="1600" dirty="0" err="1" smtClean="0"/>
            <a:t>Hypokalemia</a:t>
          </a:r>
          <a:endParaRPr lang="en-US" sz="1600" dirty="0"/>
        </a:p>
      </dgm:t>
    </dgm:pt>
    <dgm:pt modelId="{61CB546F-31A6-4B07-91CF-45D835AAA3BE}" type="parTrans" cxnId="{23248894-4200-4357-AD2C-861FF875492C}">
      <dgm:prSet/>
      <dgm:spPr/>
      <dgm:t>
        <a:bodyPr/>
        <a:lstStyle/>
        <a:p>
          <a:endParaRPr lang="en-US" sz="2000"/>
        </a:p>
      </dgm:t>
    </dgm:pt>
    <dgm:pt modelId="{0A0B2123-3174-4C81-934A-2971955805A1}" type="sibTrans" cxnId="{23248894-4200-4357-AD2C-861FF875492C}">
      <dgm:prSet/>
      <dgm:spPr/>
      <dgm:t>
        <a:bodyPr/>
        <a:lstStyle/>
        <a:p>
          <a:endParaRPr lang="en-US" sz="2000"/>
        </a:p>
      </dgm:t>
    </dgm:pt>
    <dgm:pt modelId="{D2D2414D-6492-41DE-AB38-481CC028492D}">
      <dgm:prSet phldrT="[Text]" custT="1"/>
      <dgm:spPr/>
      <dgm:t>
        <a:bodyPr/>
        <a:lstStyle/>
        <a:p>
          <a:r>
            <a:rPr lang="en-US" sz="1600" dirty="0" err="1" smtClean="0"/>
            <a:t>Hypophasphatemia</a:t>
          </a:r>
          <a:r>
            <a:rPr lang="en-US" sz="1600" dirty="0" smtClean="0"/>
            <a:t> </a:t>
          </a:r>
          <a:endParaRPr lang="en-US" sz="1600" dirty="0"/>
        </a:p>
      </dgm:t>
    </dgm:pt>
    <dgm:pt modelId="{708250ED-523D-40CE-B093-1BF83C24796A}" type="parTrans" cxnId="{663C9323-CD6B-4891-BFD9-84DEE5F26FCE}">
      <dgm:prSet/>
      <dgm:spPr/>
      <dgm:t>
        <a:bodyPr/>
        <a:lstStyle/>
        <a:p>
          <a:endParaRPr lang="en-US" sz="2000"/>
        </a:p>
      </dgm:t>
    </dgm:pt>
    <dgm:pt modelId="{BA5073BC-E737-4D71-8D00-B7C86C9F7AF7}" type="sibTrans" cxnId="{663C9323-CD6B-4891-BFD9-84DEE5F26FCE}">
      <dgm:prSet/>
      <dgm:spPr/>
      <dgm:t>
        <a:bodyPr/>
        <a:lstStyle/>
        <a:p>
          <a:endParaRPr lang="en-US" sz="2000"/>
        </a:p>
      </dgm:t>
    </dgm:pt>
    <dgm:pt modelId="{C0F167A6-B275-43FD-BC85-75EDEE3B3C00}" type="pres">
      <dgm:prSet presAssocID="{341475CC-6DC7-4576-8060-D52826C366E1}" presName="cycle" presStyleCnt="0">
        <dgm:presLayoutVars>
          <dgm:dir/>
          <dgm:resizeHandles val="exact"/>
        </dgm:presLayoutVars>
      </dgm:prSet>
      <dgm:spPr/>
      <dgm:t>
        <a:bodyPr/>
        <a:lstStyle/>
        <a:p>
          <a:endParaRPr lang="en-US"/>
        </a:p>
      </dgm:t>
    </dgm:pt>
    <dgm:pt modelId="{00EA0745-3F24-4BFA-B6B6-1F6A3BE2ECD6}" type="pres">
      <dgm:prSet presAssocID="{F59E7F1D-3A0E-4011-A904-63750FA8E435}" presName="node" presStyleLbl="node1" presStyleIdx="0" presStyleCnt="4">
        <dgm:presLayoutVars>
          <dgm:bulletEnabled val="1"/>
        </dgm:presLayoutVars>
      </dgm:prSet>
      <dgm:spPr/>
      <dgm:t>
        <a:bodyPr/>
        <a:lstStyle/>
        <a:p>
          <a:endParaRPr lang="en-US"/>
        </a:p>
      </dgm:t>
    </dgm:pt>
    <dgm:pt modelId="{336B0A0E-0D97-4874-BEB1-A925A8BD87A9}" type="pres">
      <dgm:prSet presAssocID="{F59E7F1D-3A0E-4011-A904-63750FA8E435}" presName="spNode" presStyleCnt="0"/>
      <dgm:spPr/>
      <dgm:t>
        <a:bodyPr/>
        <a:lstStyle/>
        <a:p>
          <a:endParaRPr lang="en-US"/>
        </a:p>
      </dgm:t>
    </dgm:pt>
    <dgm:pt modelId="{D495AF8D-B8DD-4DFD-BB52-27544D79B0F7}" type="pres">
      <dgm:prSet presAssocID="{40D07B87-6A31-4270-958C-085FEBCE2A3F}" presName="sibTrans" presStyleLbl="sibTrans1D1" presStyleIdx="0" presStyleCnt="4"/>
      <dgm:spPr/>
      <dgm:t>
        <a:bodyPr/>
        <a:lstStyle/>
        <a:p>
          <a:endParaRPr lang="en-US"/>
        </a:p>
      </dgm:t>
    </dgm:pt>
    <dgm:pt modelId="{D73501F6-F79A-45E3-9591-9B148BBB6CC8}" type="pres">
      <dgm:prSet presAssocID="{8563C166-3752-4E3E-A848-E1C78B5B74B3}" presName="node" presStyleLbl="node1" presStyleIdx="1" presStyleCnt="4">
        <dgm:presLayoutVars>
          <dgm:bulletEnabled val="1"/>
        </dgm:presLayoutVars>
      </dgm:prSet>
      <dgm:spPr/>
      <dgm:t>
        <a:bodyPr/>
        <a:lstStyle/>
        <a:p>
          <a:endParaRPr lang="en-US"/>
        </a:p>
      </dgm:t>
    </dgm:pt>
    <dgm:pt modelId="{D95B9910-4E50-4E81-A0F0-D89A48B402EF}" type="pres">
      <dgm:prSet presAssocID="{8563C166-3752-4E3E-A848-E1C78B5B74B3}" presName="spNode" presStyleCnt="0"/>
      <dgm:spPr/>
      <dgm:t>
        <a:bodyPr/>
        <a:lstStyle/>
        <a:p>
          <a:endParaRPr lang="en-US"/>
        </a:p>
      </dgm:t>
    </dgm:pt>
    <dgm:pt modelId="{BD4AE874-925A-4863-91AE-142554F84A62}" type="pres">
      <dgm:prSet presAssocID="{61814B8F-85B0-4146-9DEF-43B5748503BD}" presName="sibTrans" presStyleLbl="sibTrans1D1" presStyleIdx="1" presStyleCnt="4"/>
      <dgm:spPr/>
      <dgm:t>
        <a:bodyPr/>
        <a:lstStyle/>
        <a:p>
          <a:endParaRPr lang="en-US"/>
        </a:p>
      </dgm:t>
    </dgm:pt>
    <dgm:pt modelId="{8474DB33-BBD6-4212-AC45-F33BB49E132F}" type="pres">
      <dgm:prSet presAssocID="{FC488C79-CBF8-498A-8211-609EB2D81E2C}" presName="node" presStyleLbl="node1" presStyleIdx="2" presStyleCnt="4">
        <dgm:presLayoutVars>
          <dgm:bulletEnabled val="1"/>
        </dgm:presLayoutVars>
      </dgm:prSet>
      <dgm:spPr/>
      <dgm:t>
        <a:bodyPr/>
        <a:lstStyle/>
        <a:p>
          <a:endParaRPr lang="en-US"/>
        </a:p>
      </dgm:t>
    </dgm:pt>
    <dgm:pt modelId="{D790F499-6BE3-4770-8B95-B160E10C214F}" type="pres">
      <dgm:prSet presAssocID="{FC488C79-CBF8-498A-8211-609EB2D81E2C}" presName="spNode" presStyleCnt="0"/>
      <dgm:spPr/>
      <dgm:t>
        <a:bodyPr/>
        <a:lstStyle/>
        <a:p>
          <a:endParaRPr lang="en-US"/>
        </a:p>
      </dgm:t>
    </dgm:pt>
    <dgm:pt modelId="{F85E0287-0EED-44E5-B32A-B23A4234D044}" type="pres">
      <dgm:prSet presAssocID="{0A0B2123-3174-4C81-934A-2971955805A1}" presName="sibTrans" presStyleLbl="sibTrans1D1" presStyleIdx="2" presStyleCnt="4"/>
      <dgm:spPr/>
      <dgm:t>
        <a:bodyPr/>
        <a:lstStyle/>
        <a:p>
          <a:endParaRPr lang="en-US"/>
        </a:p>
      </dgm:t>
    </dgm:pt>
    <dgm:pt modelId="{9FD25512-BBA8-4B76-B5A9-9C271F8FCFFE}" type="pres">
      <dgm:prSet presAssocID="{D2D2414D-6492-41DE-AB38-481CC028492D}" presName="node" presStyleLbl="node1" presStyleIdx="3" presStyleCnt="4" custScaleX="120963">
        <dgm:presLayoutVars>
          <dgm:bulletEnabled val="1"/>
        </dgm:presLayoutVars>
      </dgm:prSet>
      <dgm:spPr/>
      <dgm:t>
        <a:bodyPr/>
        <a:lstStyle/>
        <a:p>
          <a:endParaRPr lang="en-US"/>
        </a:p>
      </dgm:t>
    </dgm:pt>
    <dgm:pt modelId="{F08C9D3A-AAE4-4AB0-8478-36CCBA5B55A0}" type="pres">
      <dgm:prSet presAssocID="{D2D2414D-6492-41DE-AB38-481CC028492D}" presName="spNode" presStyleCnt="0"/>
      <dgm:spPr/>
      <dgm:t>
        <a:bodyPr/>
        <a:lstStyle/>
        <a:p>
          <a:endParaRPr lang="en-US"/>
        </a:p>
      </dgm:t>
    </dgm:pt>
    <dgm:pt modelId="{D51B23CD-700B-4517-BDE7-D3D221ACCE56}" type="pres">
      <dgm:prSet presAssocID="{BA5073BC-E737-4D71-8D00-B7C86C9F7AF7}" presName="sibTrans" presStyleLbl="sibTrans1D1" presStyleIdx="3" presStyleCnt="4"/>
      <dgm:spPr/>
      <dgm:t>
        <a:bodyPr/>
        <a:lstStyle/>
        <a:p>
          <a:endParaRPr lang="en-US"/>
        </a:p>
      </dgm:t>
    </dgm:pt>
  </dgm:ptLst>
  <dgm:cxnLst>
    <dgm:cxn modelId="{DBA6D0A3-7390-47A6-A149-73234DF0BF29}" srcId="{341475CC-6DC7-4576-8060-D52826C366E1}" destId="{8563C166-3752-4E3E-A848-E1C78B5B74B3}" srcOrd="1" destOrd="0" parTransId="{1EA56FA7-2FD1-4E0B-9065-E5F71824E229}" sibTransId="{61814B8F-85B0-4146-9DEF-43B5748503BD}"/>
    <dgm:cxn modelId="{9B1D6508-A303-4A06-B674-6D563DB87D38}" type="presOf" srcId="{0A0B2123-3174-4C81-934A-2971955805A1}" destId="{F85E0287-0EED-44E5-B32A-B23A4234D044}" srcOrd="0" destOrd="0" presId="urn:microsoft.com/office/officeart/2005/8/layout/cycle6"/>
    <dgm:cxn modelId="{58F0F3AB-7B0D-4838-933A-C4E934440472}" srcId="{341475CC-6DC7-4576-8060-D52826C366E1}" destId="{F59E7F1D-3A0E-4011-A904-63750FA8E435}" srcOrd="0" destOrd="0" parTransId="{EAE8A87B-15E1-43BE-B468-686167BABF1F}" sibTransId="{40D07B87-6A31-4270-958C-085FEBCE2A3F}"/>
    <dgm:cxn modelId="{23248894-4200-4357-AD2C-861FF875492C}" srcId="{341475CC-6DC7-4576-8060-D52826C366E1}" destId="{FC488C79-CBF8-498A-8211-609EB2D81E2C}" srcOrd="2" destOrd="0" parTransId="{61CB546F-31A6-4B07-91CF-45D835AAA3BE}" sibTransId="{0A0B2123-3174-4C81-934A-2971955805A1}"/>
    <dgm:cxn modelId="{EB2E3759-DA6C-48A3-A17E-4C8BD06D89AB}" type="presOf" srcId="{341475CC-6DC7-4576-8060-D52826C366E1}" destId="{C0F167A6-B275-43FD-BC85-75EDEE3B3C00}" srcOrd="0" destOrd="0" presId="urn:microsoft.com/office/officeart/2005/8/layout/cycle6"/>
    <dgm:cxn modelId="{BD50220F-9AB2-470E-A17B-8DAF6852525B}" type="presOf" srcId="{BA5073BC-E737-4D71-8D00-B7C86C9F7AF7}" destId="{D51B23CD-700B-4517-BDE7-D3D221ACCE56}" srcOrd="0" destOrd="0" presId="urn:microsoft.com/office/officeart/2005/8/layout/cycle6"/>
    <dgm:cxn modelId="{AE471BCA-71A3-4CB0-ADFD-398DE468D3E2}" type="presOf" srcId="{40D07B87-6A31-4270-958C-085FEBCE2A3F}" destId="{D495AF8D-B8DD-4DFD-BB52-27544D79B0F7}" srcOrd="0" destOrd="0" presId="urn:microsoft.com/office/officeart/2005/8/layout/cycle6"/>
    <dgm:cxn modelId="{9F2DF036-7EE6-420B-8705-D9AD83279A09}" type="presOf" srcId="{D2D2414D-6492-41DE-AB38-481CC028492D}" destId="{9FD25512-BBA8-4B76-B5A9-9C271F8FCFFE}" srcOrd="0" destOrd="0" presId="urn:microsoft.com/office/officeart/2005/8/layout/cycle6"/>
    <dgm:cxn modelId="{F9F91157-D054-4087-B02F-9DC142C3A270}" type="presOf" srcId="{8563C166-3752-4E3E-A848-E1C78B5B74B3}" destId="{D73501F6-F79A-45E3-9591-9B148BBB6CC8}" srcOrd="0" destOrd="0" presId="urn:microsoft.com/office/officeart/2005/8/layout/cycle6"/>
    <dgm:cxn modelId="{0A613AFD-AC88-4D93-AD9B-D809C9662DA7}" type="presOf" srcId="{FC488C79-CBF8-498A-8211-609EB2D81E2C}" destId="{8474DB33-BBD6-4212-AC45-F33BB49E132F}" srcOrd="0" destOrd="0" presId="urn:microsoft.com/office/officeart/2005/8/layout/cycle6"/>
    <dgm:cxn modelId="{9670B21D-217E-4CA9-9E06-BDB200BFC0BD}" type="presOf" srcId="{61814B8F-85B0-4146-9DEF-43B5748503BD}" destId="{BD4AE874-925A-4863-91AE-142554F84A62}" srcOrd="0" destOrd="0" presId="urn:microsoft.com/office/officeart/2005/8/layout/cycle6"/>
    <dgm:cxn modelId="{4118662B-2A4C-495D-A501-1712E9F03D05}" type="presOf" srcId="{F59E7F1D-3A0E-4011-A904-63750FA8E435}" destId="{00EA0745-3F24-4BFA-B6B6-1F6A3BE2ECD6}" srcOrd="0" destOrd="0" presId="urn:microsoft.com/office/officeart/2005/8/layout/cycle6"/>
    <dgm:cxn modelId="{663C9323-CD6B-4891-BFD9-84DEE5F26FCE}" srcId="{341475CC-6DC7-4576-8060-D52826C366E1}" destId="{D2D2414D-6492-41DE-AB38-481CC028492D}" srcOrd="3" destOrd="0" parTransId="{708250ED-523D-40CE-B093-1BF83C24796A}" sibTransId="{BA5073BC-E737-4D71-8D00-B7C86C9F7AF7}"/>
    <dgm:cxn modelId="{277AEB9B-50D4-49DC-B9D7-CB48F8BDE724}" type="presParOf" srcId="{C0F167A6-B275-43FD-BC85-75EDEE3B3C00}" destId="{00EA0745-3F24-4BFA-B6B6-1F6A3BE2ECD6}" srcOrd="0" destOrd="0" presId="urn:microsoft.com/office/officeart/2005/8/layout/cycle6"/>
    <dgm:cxn modelId="{A09D059B-4250-4B92-8A22-12C643E528B4}" type="presParOf" srcId="{C0F167A6-B275-43FD-BC85-75EDEE3B3C00}" destId="{336B0A0E-0D97-4874-BEB1-A925A8BD87A9}" srcOrd="1" destOrd="0" presId="urn:microsoft.com/office/officeart/2005/8/layout/cycle6"/>
    <dgm:cxn modelId="{D45AC379-F586-40E4-9077-C2FFAF170F03}" type="presParOf" srcId="{C0F167A6-B275-43FD-BC85-75EDEE3B3C00}" destId="{D495AF8D-B8DD-4DFD-BB52-27544D79B0F7}" srcOrd="2" destOrd="0" presId="urn:microsoft.com/office/officeart/2005/8/layout/cycle6"/>
    <dgm:cxn modelId="{A2224C92-2002-4CE6-AF1D-80784B07F040}" type="presParOf" srcId="{C0F167A6-B275-43FD-BC85-75EDEE3B3C00}" destId="{D73501F6-F79A-45E3-9591-9B148BBB6CC8}" srcOrd="3" destOrd="0" presId="urn:microsoft.com/office/officeart/2005/8/layout/cycle6"/>
    <dgm:cxn modelId="{F173B910-FD1D-4144-BA29-2A49A74701B0}" type="presParOf" srcId="{C0F167A6-B275-43FD-BC85-75EDEE3B3C00}" destId="{D95B9910-4E50-4E81-A0F0-D89A48B402EF}" srcOrd="4" destOrd="0" presId="urn:microsoft.com/office/officeart/2005/8/layout/cycle6"/>
    <dgm:cxn modelId="{58B0128C-9A6A-4A2B-A65D-D11E581DAEC1}" type="presParOf" srcId="{C0F167A6-B275-43FD-BC85-75EDEE3B3C00}" destId="{BD4AE874-925A-4863-91AE-142554F84A62}" srcOrd="5" destOrd="0" presId="urn:microsoft.com/office/officeart/2005/8/layout/cycle6"/>
    <dgm:cxn modelId="{C2433137-575F-4FE5-AFDB-25C7E55994E0}" type="presParOf" srcId="{C0F167A6-B275-43FD-BC85-75EDEE3B3C00}" destId="{8474DB33-BBD6-4212-AC45-F33BB49E132F}" srcOrd="6" destOrd="0" presId="urn:microsoft.com/office/officeart/2005/8/layout/cycle6"/>
    <dgm:cxn modelId="{56389C24-5151-42F0-90EA-C38E2F55589E}" type="presParOf" srcId="{C0F167A6-B275-43FD-BC85-75EDEE3B3C00}" destId="{D790F499-6BE3-4770-8B95-B160E10C214F}" srcOrd="7" destOrd="0" presId="urn:microsoft.com/office/officeart/2005/8/layout/cycle6"/>
    <dgm:cxn modelId="{3F174931-8DBA-4FA1-8ACB-1952EF3C145C}" type="presParOf" srcId="{C0F167A6-B275-43FD-BC85-75EDEE3B3C00}" destId="{F85E0287-0EED-44E5-B32A-B23A4234D044}" srcOrd="8" destOrd="0" presId="urn:microsoft.com/office/officeart/2005/8/layout/cycle6"/>
    <dgm:cxn modelId="{E670DBAB-2BC0-4393-8CEE-E7BB6D5F52D3}" type="presParOf" srcId="{C0F167A6-B275-43FD-BC85-75EDEE3B3C00}" destId="{9FD25512-BBA8-4B76-B5A9-9C271F8FCFFE}" srcOrd="9" destOrd="0" presId="urn:microsoft.com/office/officeart/2005/8/layout/cycle6"/>
    <dgm:cxn modelId="{8AAB1CC8-D446-4375-A026-A9194DADFC05}" type="presParOf" srcId="{C0F167A6-B275-43FD-BC85-75EDEE3B3C00}" destId="{F08C9D3A-AAE4-4AB0-8478-36CCBA5B55A0}" srcOrd="10" destOrd="0" presId="urn:microsoft.com/office/officeart/2005/8/layout/cycle6"/>
    <dgm:cxn modelId="{9580AB03-3A66-4282-90A9-51ED357316A7}" type="presParOf" srcId="{C0F167A6-B275-43FD-BC85-75EDEE3B3C00}" destId="{D51B23CD-700B-4517-BDE7-D3D221ACCE56}" srcOrd="11"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1129CF2-FE9A-444A-AC37-A832DF72B438}" type="doc">
      <dgm:prSet loTypeId="urn:microsoft.com/office/officeart/2005/8/layout/cycle6" loCatId="cycle" qsTypeId="urn:microsoft.com/office/officeart/2005/8/quickstyle/simple1" qsCatId="simple" csTypeId="urn:microsoft.com/office/officeart/2005/8/colors/accent2_1" csCatId="accent2" phldr="1"/>
      <dgm:spPr/>
      <dgm:t>
        <a:bodyPr/>
        <a:lstStyle/>
        <a:p>
          <a:endParaRPr lang="en-US"/>
        </a:p>
      </dgm:t>
    </dgm:pt>
    <dgm:pt modelId="{13D959C5-3163-42E4-8292-78E43706E82E}">
      <dgm:prSet phldrT="[Text]"/>
      <dgm:spPr/>
      <dgm:t>
        <a:bodyPr/>
        <a:lstStyle/>
        <a:p>
          <a:r>
            <a:rPr lang="en-US" dirty="0" smtClean="0"/>
            <a:t>Vitamin B12 deficiency</a:t>
          </a:r>
          <a:endParaRPr lang="en-US" dirty="0"/>
        </a:p>
      </dgm:t>
    </dgm:pt>
    <dgm:pt modelId="{DE19A092-1F05-4F66-A55B-BDED72ED65AE}" type="parTrans" cxnId="{A70E7DBD-922E-44D1-8EA6-6DE88F388879}">
      <dgm:prSet/>
      <dgm:spPr/>
      <dgm:t>
        <a:bodyPr/>
        <a:lstStyle/>
        <a:p>
          <a:endParaRPr lang="en-US"/>
        </a:p>
      </dgm:t>
    </dgm:pt>
    <dgm:pt modelId="{5B37683D-5AE9-439D-9715-36FCD9205FAC}" type="sibTrans" cxnId="{A70E7DBD-922E-44D1-8EA6-6DE88F388879}">
      <dgm:prSet/>
      <dgm:spPr/>
      <dgm:t>
        <a:bodyPr/>
        <a:lstStyle/>
        <a:p>
          <a:endParaRPr lang="en-US"/>
        </a:p>
      </dgm:t>
    </dgm:pt>
    <dgm:pt modelId="{DC01E680-225F-4DBE-8DDD-89A7D3728F44}">
      <dgm:prSet phldrT="[Text]"/>
      <dgm:spPr/>
      <dgm:t>
        <a:bodyPr/>
        <a:lstStyle/>
        <a:p>
          <a:r>
            <a:rPr lang="en-US" dirty="0" smtClean="0"/>
            <a:t>Pyridoxine deficiency(B6)</a:t>
          </a:r>
          <a:endParaRPr lang="en-US" dirty="0"/>
        </a:p>
      </dgm:t>
    </dgm:pt>
    <dgm:pt modelId="{675D0A05-7B36-4C52-9BE3-C2F331D5440E}" type="parTrans" cxnId="{93E9A2E9-0D89-4B00-8FF5-5D40643E72C5}">
      <dgm:prSet/>
      <dgm:spPr/>
      <dgm:t>
        <a:bodyPr/>
        <a:lstStyle/>
        <a:p>
          <a:endParaRPr lang="en-US"/>
        </a:p>
      </dgm:t>
    </dgm:pt>
    <dgm:pt modelId="{CBA7D9E4-74F5-4EEC-9447-11CE56CE208D}" type="sibTrans" cxnId="{93E9A2E9-0D89-4B00-8FF5-5D40643E72C5}">
      <dgm:prSet/>
      <dgm:spPr/>
      <dgm:t>
        <a:bodyPr/>
        <a:lstStyle/>
        <a:p>
          <a:endParaRPr lang="en-US"/>
        </a:p>
      </dgm:t>
    </dgm:pt>
    <dgm:pt modelId="{5ED933F3-5323-4DE6-A776-A5A458D2BDB1}">
      <dgm:prSet phldrT="[Text]"/>
      <dgm:spPr/>
      <dgm:t>
        <a:bodyPr/>
        <a:lstStyle/>
        <a:p>
          <a:r>
            <a:rPr lang="en-US" dirty="0" err="1" smtClean="0"/>
            <a:t>Folate</a:t>
          </a:r>
          <a:r>
            <a:rPr lang="en-US" dirty="0" smtClean="0"/>
            <a:t> deficiency</a:t>
          </a:r>
          <a:endParaRPr lang="en-US" dirty="0"/>
        </a:p>
      </dgm:t>
    </dgm:pt>
    <dgm:pt modelId="{9C0FDB04-D2E2-431C-A4C2-5EA0C5360F75}" type="parTrans" cxnId="{3C16062A-BE0B-41B1-A236-157676A4E56E}">
      <dgm:prSet/>
      <dgm:spPr/>
      <dgm:t>
        <a:bodyPr/>
        <a:lstStyle/>
        <a:p>
          <a:endParaRPr lang="en-US"/>
        </a:p>
      </dgm:t>
    </dgm:pt>
    <dgm:pt modelId="{90357B9F-26C7-4FC9-821E-9E2BC4E94F6F}" type="sibTrans" cxnId="{3C16062A-BE0B-41B1-A236-157676A4E56E}">
      <dgm:prSet/>
      <dgm:spPr/>
      <dgm:t>
        <a:bodyPr/>
        <a:lstStyle/>
        <a:p>
          <a:endParaRPr lang="en-US"/>
        </a:p>
      </dgm:t>
    </dgm:pt>
    <dgm:pt modelId="{CF740E2C-4223-4976-91BB-D562624DE1DD}">
      <dgm:prSet phldrT="[Text]"/>
      <dgm:spPr/>
      <dgm:t>
        <a:bodyPr/>
        <a:lstStyle/>
        <a:p>
          <a:r>
            <a:rPr lang="en-US" dirty="0" smtClean="0"/>
            <a:t>Thiamine deficiency</a:t>
          </a:r>
          <a:endParaRPr lang="en-US" dirty="0"/>
        </a:p>
      </dgm:t>
    </dgm:pt>
    <dgm:pt modelId="{7FC1B740-1AA9-4552-8B65-616D5C0C9673}" type="parTrans" cxnId="{B3B2BE57-6B1F-4109-81C6-4C83C0DC5643}">
      <dgm:prSet/>
      <dgm:spPr/>
      <dgm:t>
        <a:bodyPr/>
        <a:lstStyle/>
        <a:p>
          <a:endParaRPr lang="en-US"/>
        </a:p>
      </dgm:t>
    </dgm:pt>
    <dgm:pt modelId="{865D134E-1485-4B07-9E01-01F95C0AF04D}" type="sibTrans" cxnId="{B3B2BE57-6B1F-4109-81C6-4C83C0DC5643}">
      <dgm:prSet/>
      <dgm:spPr/>
      <dgm:t>
        <a:bodyPr/>
        <a:lstStyle/>
        <a:p>
          <a:endParaRPr lang="en-US"/>
        </a:p>
      </dgm:t>
    </dgm:pt>
    <dgm:pt modelId="{10CB72CF-59DF-48B3-86DD-508B109A9E1F}">
      <dgm:prSet phldrT="[Text]"/>
      <dgm:spPr/>
      <dgm:t>
        <a:bodyPr/>
        <a:lstStyle/>
        <a:p>
          <a:r>
            <a:rPr lang="en-US" dirty="0" smtClean="0"/>
            <a:t>Pellagra </a:t>
          </a:r>
          <a:endParaRPr lang="en-US" dirty="0"/>
        </a:p>
      </dgm:t>
    </dgm:pt>
    <dgm:pt modelId="{401DCC17-9093-4F50-A06A-8F99F8196FBD}" type="parTrans" cxnId="{28DB9443-9930-4CC5-9639-A3AE30B8232A}">
      <dgm:prSet/>
      <dgm:spPr/>
      <dgm:t>
        <a:bodyPr/>
        <a:lstStyle/>
        <a:p>
          <a:endParaRPr lang="en-US"/>
        </a:p>
      </dgm:t>
    </dgm:pt>
    <dgm:pt modelId="{F2CE754C-B216-416B-9648-B3BA54D70149}" type="sibTrans" cxnId="{28DB9443-9930-4CC5-9639-A3AE30B8232A}">
      <dgm:prSet/>
      <dgm:spPr/>
      <dgm:t>
        <a:bodyPr/>
        <a:lstStyle/>
        <a:p>
          <a:endParaRPr lang="en-US"/>
        </a:p>
      </dgm:t>
    </dgm:pt>
    <dgm:pt modelId="{E466F001-EFD8-4011-B177-601B70F24202}" type="pres">
      <dgm:prSet presAssocID="{81129CF2-FE9A-444A-AC37-A832DF72B438}" presName="cycle" presStyleCnt="0">
        <dgm:presLayoutVars>
          <dgm:dir/>
          <dgm:resizeHandles val="exact"/>
        </dgm:presLayoutVars>
      </dgm:prSet>
      <dgm:spPr/>
      <dgm:t>
        <a:bodyPr/>
        <a:lstStyle/>
        <a:p>
          <a:endParaRPr lang="en-US"/>
        </a:p>
      </dgm:t>
    </dgm:pt>
    <dgm:pt modelId="{F1A3476A-5164-48E7-B198-06AADDAFDBFB}" type="pres">
      <dgm:prSet presAssocID="{13D959C5-3163-42E4-8292-78E43706E82E}" presName="node" presStyleLbl="node1" presStyleIdx="0" presStyleCnt="5">
        <dgm:presLayoutVars>
          <dgm:bulletEnabled val="1"/>
        </dgm:presLayoutVars>
      </dgm:prSet>
      <dgm:spPr/>
      <dgm:t>
        <a:bodyPr/>
        <a:lstStyle/>
        <a:p>
          <a:endParaRPr lang="en-US"/>
        </a:p>
      </dgm:t>
    </dgm:pt>
    <dgm:pt modelId="{0A3888F0-A2B8-416F-BD0F-A2C6A6CE9BD7}" type="pres">
      <dgm:prSet presAssocID="{13D959C5-3163-42E4-8292-78E43706E82E}" presName="spNode" presStyleCnt="0"/>
      <dgm:spPr/>
      <dgm:t>
        <a:bodyPr/>
        <a:lstStyle/>
        <a:p>
          <a:endParaRPr lang="en-US"/>
        </a:p>
      </dgm:t>
    </dgm:pt>
    <dgm:pt modelId="{47DE0260-D9D9-4B6F-A197-E891BBD63B61}" type="pres">
      <dgm:prSet presAssocID="{5B37683D-5AE9-439D-9715-36FCD9205FAC}" presName="sibTrans" presStyleLbl="sibTrans1D1" presStyleIdx="0" presStyleCnt="5"/>
      <dgm:spPr/>
      <dgm:t>
        <a:bodyPr/>
        <a:lstStyle/>
        <a:p>
          <a:endParaRPr lang="en-US"/>
        </a:p>
      </dgm:t>
    </dgm:pt>
    <dgm:pt modelId="{FA0D1B89-E456-49A9-AC1F-7063D1DF5EBF}" type="pres">
      <dgm:prSet presAssocID="{DC01E680-225F-4DBE-8DDD-89A7D3728F44}" presName="node" presStyleLbl="node1" presStyleIdx="1" presStyleCnt="5">
        <dgm:presLayoutVars>
          <dgm:bulletEnabled val="1"/>
        </dgm:presLayoutVars>
      </dgm:prSet>
      <dgm:spPr/>
      <dgm:t>
        <a:bodyPr/>
        <a:lstStyle/>
        <a:p>
          <a:endParaRPr lang="en-US"/>
        </a:p>
      </dgm:t>
    </dgm:pt>
    <dgm:pt modelId="{BE46E625-F5F8-4CA8-B0C0-161BBCDED34A}" type="pres">
      <dgm:prSet presAssocID="{DC01E680-225F-4DBE-8DDD-89A7D3728F44}" presName="spNode" presStyleCnt="0"/>
      <dgm:spPr/>
      <dgm:t>
        <a:bodyPr/>
        <a:lstStyle/>
        <a:p>
          <a:endParaRPr lang="en-US"/>
        </a:p>
      </dgm:t>
    </dgm:pt>
    <dgm:pt modelId="{72171104-B4F4-4DC3-9058-F29B20F76CE9}" type="pres">
      <dgm:prSet presAssocID="{CBA7D9E4-74F5-4EEC-9447-11CE56CE208D}" presName="sibTrans" presStyleLbl="sibTrans1D1" presStyleIdx="1" presStyleCnt="5"/>
      <dgm:spPr/>
      <dgm:t>
        <a:bodyPr/>
        <a:lstStyle/>
        <a:p>
          <a:endParaRPr lang="en-US"/>
        </a:p>
      </dgm:t>
    </dgm:pt>
    <dgm:pt modelId="{6B5AE5EB-F3B7-407F-B3C9-B9F68DC19A83}" type="pres">
      <dgm:prSet presAssocID="{5ED933F3-5323-4DE6-A776-A5A458D2BDB1}" presName="node" presStyleLbl="node1" presStyleIdx="2" presStyleCnt="5">
        <dgm:presLayoutVars>
          <dgm:bulletEnabled val="1"/>
        </dgm:presLayoutVars>
      </dgm:prSet>
      <dgm:spPr/>
      <dgm:t>
        <a:bodyPr/>
        <a:lstStyle/>
        <a:p>
          <a:endParaRPr lang="en-US"/>
        </a:p>
      </dgm:t>
    </dgm:pt>
    <dgm:pt modelId="{0E028767-396B-4D1A-913C-F91C378F31E8}" type="pres">
      <dgm:prSet presAssocID="{5ED933F3-5323-4DE6-A776-A5A458D2BDB1}" presName="spNode" presStyleCnt="0"/>
      <dgm:spPr/>
      <dgm:t>
        <a:bodyPr/>
        <a:lstStyle/>
        <a:p>
          <a:endParaRPr lang="en-US"/>
        </a:p>
      </dgm:t>
    </dgm:pt>
    <dgm:pt modelId="{7A0BD41C-244D-4BE0-9DAF-875EDC90F46E}" type="pres">
      <dgm:prSet presAssocID="{90357B9F-26C7-4FC9-821E-9E2BC4E94F6F}" presName="sibTrans" presStyleLbl="sibTrans1D1" presStyleIdx="2" presStyleCnt="5"/>
      <dgm:spPr/>
      <dgm:t>
        <a:bodyPr/>
        <a:lstStyle/>
        <a:p>
          <a:endParaRPr lang="en-US"/>
        </a:p>
      </dgm:t>
    </dgm:pt>
    <dgm:pt modelId="{A5BA52E8-92E4-443D-9EF6-20A3E183E9F4}" type="pres">
      <dgm:prSet presAssocID="{CF740E2C-4223-4976-91BB-D562624DE1DD}" presName="node" presStyleLbl="node1" presStyleIdx="3" presStyleCnt="5">
        <dgm:presLayoutVars>
          <dgm:bulletEnabled val="1"/>
        </dgm:presLayoutVars>
      </dgm:prSet>
      <dgm:spPr/>
      <dgm:t>
        <a:bodyPr/>
        <a:lstStyle/>
        <a:p>
          <a:endParaRPr lang="en-US"/>
        </a:p>
      </dgm:t>
    </dgm:pt>
    <dgm:pt modelId="{246E0ECD-7C7C-4BF7-9128-C7240741D6A7}" type="pres">
      <dgm:prSet presAssocID="{CF740E2C-4223-4976-91BB-D562624DE1DD}" presName="spNode" presStyleCnt="0"/>
      <dgm:spPr/>
      <dgm:t>
        <a:bodyPr/>
        <a:lstStyle/>
        <a:p>
          <a:endParaRPr lang="en-US"/>
        </a:p>
      </dgm:t>
    </dgm:pt>
    <dgm:pt modelId="{2E8B7798-14DC-42DD-B3B6-A1E3B742487F}" type="pres">
      <dgm:prSet presAssocID="{865D134E-1485-4B07-9E01-01F95C0AF04D}" presName="sibTrans" presStyleLbl="sibTrans1D1" presStyleIdx="3" presStyleCnt="5"/>
      <dgm:spPr/>
      <dgm:t>
        <a:bodyPr/>
        <a:lstStyle/>
        <a:p>
          <a:endParaRPr lang="en-US"/>
        </a:p>
      </dgm:t>
    </dgm:pt>
    <dgm:pt modelId="{26C84F0C-44CB-448F-86EA-85A1B2AD7262}" type="pres">
      <dgm:prSet presAssocID="{10CB72CF-59DF-48B3-86DD-508B109A9E1F}" presName="node" presStyleLbl="node1" presStyleIdx="4" presStyleCnt="5">
        <dgm:presLayoutVars>
          <dgm:bulletEnabled val="1"/>
        </dgm:presLayoutVars>
      </dgm:prSet>
      <dgm:spPr/>
      <dgm:t>
        <a:bodyPr/>
        <a:lstStyle/>
        <a:p>
          <a:endParaRPr lang="en-US"/>
        </a:p>
      </dgm:t>
    </dgm:pt>
    <dgm:pt modelId="{33364311-992D-4AEB-9EE0-DA772418AB36}" type="pres">
      <dgm:prSet presAssocID="{10CB72CF-59DF-48B3-86DD-508B109A9E1F}" presName="spNode" presStyleCnt="0"/>
      <dgm:spPr/>
      <dgm:t>
        <a:bodyPr/>
        <a:lstStyle/>
        <a:p>
          <a:endParaRPr lang="en-US"/>
        </a:p>
      </dgm:t>
    </dgm:pt>
    <dgm:pt modelId="{AD13131A-007B-413B-8827-51A2D6EEE3B6}" type="pres">
      <dgm:prSet presAssocID="{F2CE754C-B216-416B-9648-B3BA54D70149}" presName="sibTrans" presStyleLbl="sibTrans1D1" presStyleIdx="4" presStyleCnt="5"/>
      <dgm:spPr/>
      <dgm:t>
        <a:bodyPr/>
        <a:lstStyle/>
        <a:p>
          <a:endParaRPr lang="en-US"/>
        </a:p>
      </dgm:t>
    </dgm:pt>
  </dgm:ptLst>
  <dgm:cxnLst>
    <dgm:cxn modelId="{07865051-F2F3-4860-88B6-F616DBC2EBD9}" type="presOf" srcId="{F2CE754C-B216-416B-9648-B3BA54D70149}" destId="{AD13131A-007B-413B-8827-51A2D6EEE3B6}" srcOrd="0" destOrd="0" presId="urn:microsoft.com/office/officeart/2005/8/layout/cycle6"/>
    <dgm:cxn modelId="{11740CBF-3522-40C7-BF66-122ECED6E392}" type="presOf" srcId="{5B37683D-5AE9-439D-9715-36FCD9205FAC}" destId="{47DE0260-D9D9-4B6F-A197-E891BBD63B61}" srcOrd="0" destOrd="0" presId="urn:microsoft.com/office/officeart/2005/8/layout/cycle6"/>
    <dgm:cxn modelId="{F610FAFE-B60B-4AE3-BCCC-457108824FEA}" type="presOf" srcId="{5ED933F3-5323-4DE6-A776-A5A458D2BDB1}" destId="{6B5AE5EB-F3B7-407F-B3C9-B9F68DC19A83}" srcOrd="0" destOrd="0" presId="urn:microsoft.com/office/officeart/2005/8/layout/cycle6"/>
    <dgm:cxn modelId="{E8771C95-0470-4B67-AE13-E7DCE1428D2D}" type="presOf" srcId="{81129CF2-FE9A-444A-AC37-A832DF72B438}" destId="{E466F001-EFD8-4011-B177-601B70F24202}" srcOrd="0" destOrd="0" presId="urn:microsoft.com/office/officeart/2005/8/layout/cycle6"/>
    <dgm:cxn modelId="{A850CA3B-930F-4503-BFD4-B1A6A88E96BF}" type="presOf" srcId="{10CB72CF-59DF-48B3-86DD-508B109A9E1F}" destId="{26C84F0C-44CB-448F-86EA-85A1B2AD7262}" srcOrd="0" destOrd="0" presId="urn:microsoft.com/office/officeart/2005/8/layout/cycle6"/>
    <dgm:cxn modelId="{A70E7DBD-922E-44D1-8EA6-6DE88F388879}" srcId="{81129CF2-FE9A-444A-AC37-A832DF72B438}" destId="{13D959C5-3163-42E4-8292-78E43706E82E}" srcOrd="0" destOrd="0" parTransId="{DE19A092-1F05-4F66-A55B-BDED72ED65AE}" sibTransId="{5B37683D-5AE9-439D-9715-36FCD9205FAC}"/>
    <dgm:cxn modelId="{742B81EE-10AE-4E7E-8AC2-2857A03B5EFE}" type="presOf" srcId="{90357B9F-26C7-4FC9-821E-9E2BC4E94F6F}" destId="{7A0BD41C-244D-4BE0-9DAF-875EDC90F46E}" srcOrd="0" destOrd="0" presId="urn:microsoft.com/office/officeart/2005/8/layout/cycle6"/>
    <dgm:cxn modelId="{B3B2BE57-6B1F-4109-81C6-4C83C0DC5643}" srcId="{81129CF2-FE9A-444A-AC37-A832DF72B438}" destId="{CF740E2C-4223-4976-91BB-D562624DE1DD}" srcOrd="3" destOrd="0" parTransId="{7FC1B740-1AA9-4552-8B65-616D5C0C9673}" sibTransId="{865D134E-1485-4B07-9E01-01F95C0AF04D}"/>
    <dgm:cxn modelId="{71113647-0D02-43B7-83AC-C5E970347ECC}" type="presOf" srcId="{CBA7D9E4-74F5-4EEC-9447-11CE56CE208D}" destId="{72171104-B4F4-4DC3-9058-F29B20F76CE9}" srcOrd="0" destOrd="0" presId="urn:microsoft.com/office/officeart/2005/8/layout/cycle6"/>
    <dgm:cxn modelId="{28DB9443-9930-4CC5-9639-A3AE30B8232A}" srcId="{81129CF2-FE9A-444A-AC37-A832DF72B438}" destId="{10CB72CF-59DF-48B3-86DD-508B109A9E1F}" srcOrd="4" destOrd="0" parTransId="{401DCC17-9093-4F50-A06A-8F99F8196FBD}" sibTransId="{F2CE754C-B216-416B-9648-B3BA54D70149}"/>
    <dgm:cxn modelId="{3C16062A-BE0B-41B1-A236-157676A4E56E}" srcId="{81129CF2-FE9A-444A-AC37-A832DF72B438}" destId="{5ED933F3-5323-4DE6-A776-A5A458D2BDB1}" srcOrd="2" destOrd="0" parTransId="{9C0FDB04-D2E2-431C-A4C2-5EA0C5360F75}" sibTransId="{90357B9F-26C7-4FC9-821E-9E2BC4E94F6F}"/>
    <dgm:cxn modelId="{DB0E2E1F-53E5-4608-A7ED-02B6975D9088}" type="presOf" srcId="{CF740E2C-4223-4976-91BB-D562624DE1DD}" destId="{A5BA52E8-92E4-443D-9EF6-20A3E183E9F4}" srcOrd="0" destOrd="0" presId="urn:microsoft.com/office/officeart/2005/8/layout/cycle6"/>
    <dgm:cxn modelId="{0E7396AA-920F-497E-A4EB-4473A12E59D8}" type="presOf" srcId="{865D134E-1485-4B07-9E01-01F95C0AF04D}" destId="{2E8B7798-14DC-42DD-B3B6-A1E3B742487F}" srcOrd="0" destOrd="0" presId="urn:microsoft.com/office/officeart/2005/8/layout/cycle6"/>
    <dgm:cxn modelId="{5E5DAC0B-2694-4902-BF11-E7DCC6B4F026}" type="presOf" srcId="{13D959C5-3163-42E4-8292-78E43706E82E}" destId="{F1A3476A-5164-48E7-B198-06AADDAFDBFB}" srcOrd="0" destOrd="0" presId="urn:microsoft.com/office/officeart/2005/8/layout/cycle6"/>
    <dgm:cxn modelId="{2BC58741-3AC0-40CD-A98B-3B3ED11D57BC}" type="presOf" srcId="{DC01E680-225F-4DBE-8DDD-89A7D3728F44}" destId="{FA0D1B89-E456-49A9-AC1F-7063D1DF5EBF}" srcOrd="0" destOrd="0" presId="urn:microsoft.com/office/officeart/2005/8/layout/cycle6"/>
    <dgm:cxn modelId="{93E9A2E9-0D89-4B00-8FF5-5D40643E72C5}" srcId="{81129CF2-FE9A-444A-AC37-A832DF72B438}" destId="{DC01E680-225F-4DBE-8DDD-89A7D3728F44}" srcOrd="1" destOrd="0" parTransId="{675D0A05-7B36-4C52-9BE3-C2F331D5440E}" sibTransId="{CBA7D9E4-74F5-4EEC-9447-11CE56CE208D}"/>
    <dgm:cxn modelId="{9D5BE265-59F8-4FD5-8060-69DADB177294}" type="presParOf" srcId="{E466F001-EFD8-4011-B177-601B70F24202}" destId="{F1A3476A-5164-48E7-B198-06AADDAFDBFB}" srcOrd="0" destOrd="0" presId="urn:microsoft.com/office/officeart/2005/8/layout/cycle6"/>
    <dgm:cxn modelId="{21068C54-9767-4E1E-9A75-2C01F9300C5A}" type="presParOf" srcId="{E466F001-EFD8-4011-B177-601B70F24202}" destId="{0A3888F0-A2B8-416F-BD0F-A2C6A6CE9BD7}" srcOrd="1" destOrd="0" presId="urn:microsoft.com/office/officeart/2005/8/layout/cycle6"/>
    <dgm:cxn modelId="{4F8A47AF-B0B8-4C31-80C9-BEE424310B6F}" type="presParOf" srcId="{E466F001-EFD8-4011-B177-601B70F24202}" destId="{47DE0260-D9D9-4B6F-A197-E891BBD63B61}" srcOrd="2" destOrd="0" presId="urn:microsoft.com/office/officeart/2005/8/layout/cycle6"/>
    <dgm:cxn modelId="{ACA2E381-0710-4735-9946-659BBCF702D9}" type="presParOf" srcId="{E466F001-EFD8-4011-B177-601B70F24202}" destId="{FA0D1B89-E456-49A9-AC1F-7063D1DF5EBF}" srcOrd="3" destOrd="0" presId="urn:microsoft.com/office/officeart/2005/8/layout/cycle6"/>
    <dgm:cxn modelId="{639D7889-9D57-45E1-B105-DCCE75107650}" type="presParOf" srcId="{E466F001-EFD8-4011-B177-601B70F24202}" destId="{BE46E625-F5F8-4CA8-B0C0-161BBCDED34A}" srcOrd="4" destOrd="0" presId="urn:microsoft.com/office/officeart/2005/8/layout/cycle6"/>
    <dgm:cxn modelId="{1D0F919B-EB26-41B0-B1B4-0312657CD229}" type="presParOf" srcId="{E466F001-EFD8-4011-B177-601B70F24202}" destId="{72171104-B4F4-4DC3-9058-F29B20F76CE9}" srcOrd="5" destOrd="0" presId="urn:microsoft.com/office/officeart/2005/8/layout/cycle6"/>
    <dgm:cxn modelId="{4F6A9260-DDB2-4F5F-A2D3-874C10F5678A}" type="presParOf" srcId="{E466F001-EFD8-4011-B177-601B70F24202}" destId="{6B5AE5EB-F3B7-407F-B3C9-B9F68DC19A83}" srcOrd="6" destOrd="0" presId="urn:microsoft.com/office/officeart/2005/8/layout/cycle6"/>
    <dgm:cxn modelId="{4B6DBE3C-23B0-44C5-A877-83377FDA904D}" type="presParOf" srcId="{E466F001-EFD8-4011-B177-601B70F24202}" destId="{0E028767-396B-4D1A-913C-F91C378F31E8}" srcOrd="7" destOrd="0" presId="urn:microsoft.com/office/officeart/2005/8/layout/cycle6"/>
    <dgm:cxn modelId="{6DFBDA58-38C4-4FD2-A370-583E1ECB3F8A}" type="presParOf" srcId="{E466F001-EFD8-4011-B177-601B70F24202}" destId="{7A0BD41C-244D-4BE0-9DAF-875EDC90F46E}" srcOrd="8" destOrd="0" presId="urn:microsoft.com/office/officeart/2005/8/layout/cycle6"/>
    <dgm:cxn modelId="{D0C1213B-C325-499A-B960-61807D14F229}" type="presParOf" srcId="{E466F001-EFD8-4011-B177-601B70F24202}" destId="{A5BA52E8-92E4-443D-9EF6-20A3E183E9F4}" srcOrd="9" destOrd="0" presId="urn:microsoft.com/office/officeart/2005/8/layout/cycle6"/>
    <dgm:cxn modelId="{C0A52F4E-AAB3-4A1F-9A14-51C25E5AC67A}" type="presParOf" srcId="{E466F001-EFD8-4011-B177-601B70F24202}" destId="{246E0ECD-7C7C-4BF7-9128-C7240741D6A7}" srcOrd="10" destOrd="0" presId="urn:microsoft.com/office/officeart/2005/8/layout/cycle6"/>
    <dgm:cxn modelId="{D1A9CF29-C52C-4F8E-84B6-54E85B3DBF6D}" type="presParOf" srcId="{E466F001-EFD8-4011-B177-601B70F24202}" destId="{2E8B7798-14DC-42DD-B3B6-A1E3B742487F}" srcOrd="11" destOrd="0" presId="urn:microsoft.com/office/officeart/2005/8/layout/cycle6"/>
    <dgm:cxn modelId="{C19B4864-8120-4DE5-BA1A-453085975387}" type="presParOf" srcId="{E466F001-EFD8-4011-B177-601B70F24202}" destId="{26C84F0C-44CB-448F-86EA-85A1B2AD7262}" srcOrd="12" destOrd="0" presId="urn:microsoft.com/office/officeart/2005/8/layout/cycle6"/>
    <dgm:cxn modelId="{D5155457-4982-4A42-88E3-C1AE95B7CC9D}" type="presParOf" srcId="{E466F001-EFD8-4011-B177-601B70F24202}" destId="{33364311-992D-4AEB-9EE0-DA772418AB36}" srcOrd="13" destOrd="0" presId="urn:microsoft.com/office/officeart/2005/8/layout/cycle6"/>
    <dgm:cxn modelId="{2A63B763-230B-480C-BAE3-6324810282F5}" type="presParOf" srcId="{E466F001-EFD8-4011-B177-601B70F24202}" destId="{AD13131A-007B-413B-8827-51A2D6EEE3B6}"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35B5E60-9D56-4AC6-AA8C-98E5A65D2EF3}"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F0D7841A-7E83-46EB-9E54-592454865865}">
      <dgm:prSet phldrT="[Text]"/>
      <dgm:spPr/>
      <dgm:t>
        <a:bodyPr/>
        <a:lstStyle/>
        <a:p>
          <a:r>
            <a:rPr lang="en-US" dirty="0" smtClean="0"/>
            <a:t>Cardiac neurosis</a:t>
          </a:r>
          <a:endParaRPr lang="en-US" dirty="0"/>
        </a:p>
      </dgm:t>
    </dgm:pt>
    <dgm:pt modelId="{6229AA3B-35E5-4520-BE6D-81C6FF511F43}" type="parTrans" cxnId="{B82271F5-7E21-4C40-B47B-A1DCBDDBDA09}">
      <dgm:prSet/>
      <dgm:spPr/>
      <dgm:t>
        <a:bodyPr/>
        <a:lstStyle/>
        <a:p>
          <a:endParaRPr lang="en-US"/>
        </a:p>
      </dgm:t>
    </dgm:pt>
    <dgm:pt modelId="{616BAD58-0EFD-4C37-A09F-FAFDA97F7852}" type="sibTrans" cxnId="{B82271F5-7E21-4C40-B47B-A1DCBDDBDA09}">
      <dgm:prSet/>
      <dgm:spPr/>
      <dgm:t>
        <a:bodyPr/>
        <a:lstStyle/>
        <a:p>
          <a:endParaRPr lang="en-US"/>
        </a:p>
      </dgm:t>
    </dgm:pt>
    <dgm:pt modelId="{E0F978AE-060B-468C-83C7-B836D7D89040}">
      <dgm:prSet phldrT="[Text]"/>
      <dgm:spPr/>
      <dgm:t>
        <a:bodyPr/>
        <a:lstStyle/>
        <a:p>
          <a:r>
            <a:rPr lang="en-US" dirty="0" smtClean="0"/>
            <a:t>Sleep apnea</a:t>
          </a:r>
          <a:endParaRPr lang="en-US" dirty="0"/>
        </a:p>
      </dgm:t>
    </dgm:pt>
    <dgm:pt modelId="{80EF2CFC-D967-4E63-8ECC-F4A64BA38C69}" type="parTrans" cxnId="{5F32D28A-5885-4776-856E-7685FEE649BB}">
      <dgm:prSet/>
      <dgm:spPr/>
      <dgm:t>
        <a:bodyPr/>
        <a:lstStyle/>
        <a:p>
          <a:endParaRPr lang="en-US"/>
        </a:p>
      </dgm:t>
    </dgm:pt>
    <dgm:pt modelId="{115B7466-7599-4DD0-A683-8249C20F0A20}" type="sibTrans" cxnId="{5F32D28A-5885-4776-856E-7685FEE649BB}">
      <dgm:prSet/>
      <dgm:spPr/>
      <dgm:t>
        <a:bodyPr/>
        <a:lstStyle/>
        <a:p>
          <a:endParaRPr lang="en-US"/>
        </a:p>
      </dgm:t>
    </dgm:pt>
    <dgm:pt modelId="{0ADD278C-C9D0-4C6D-B58F-38342C746E7B}">
      <dgm:prSet phldrT="[Text]"/>
      <dgm:spPr/>
      <dgm:t>
        <a:bodyPr/>
        <a:lstStyle/>
        <a:p>
          <a:r>
            <a:rPr lang="en-US" dirty="0" smtClean="0"/>
            <a:t>Delirium </a:t>
          </a:r>
          <a:endParaRPr lang="en-US" dirty="0"/>
        </a:p>
      </dgm:t>
    </dgm:pt>
    <dgm:pt modelId="{35552C03-A12A-4E4E-9329-11629864F89D}" type="parTrans" cxnId="{10029A1B-21BC-4C50-896E-0437D6DD5847}">
      <dgm:prSet/>
      <dgm:spPr/>
      <dgm:t>
        <a:bodyPr/>
        <a:lstStyle/>
        <a:p>
          <a:endParaRPr lang="en-US"/>
        </a:p>
      </dgm:t>
    </dgm:pt>
    <dgm:pt modelId="{FCA7DC10-69EB-4E42-9B02-0A7B36697C71}" type="sibTrans" cxnId="{10029A1B-21BC-4C50-896E-0437D6DD5847}">
      <dgm:prSet/>
      <dgm:spPr/>
      <dgm:t>
        <a:bodyPr/>
        <a:lstStyle/>
        <a:p>
          <a:endParaRPr lang="en-US"/>
        </a:p>
      </dgm:t>
    </dgm:pt>
    <dgm:pt modelId="{68DA4EB3-2A61-4600-AE5B-44863170CA03}">
      <dgm:prSet phldrT="[Text]"/>
      <dgm:spPr/>
      <dgm:t>
        <a:bodyPr/>
        <a:lstStyle/>
        <a:p>
          <a:r>
            <a:rPr lang="en-US" dirty="0" smtClean="0"/>
            <a:t>Psychiatric side effect of drugs</a:t>
          </a:r>
          <a:endParaRPr lang="en-US" dirty="0"/>
        </a:p>
      </dgm:t>
    </dgm:pt>
    <dgm:pt modelId="{E9E4C9A3-5813-4056-8706-AFED059DC207}" type="parTrans" cxnId="{953E8CD1-CA36-4DB1-AFDB-4C844F31F8B0}">
      <dgm:prSet/>
      <dgm:spPr/>
      <dgm:t>
        <a:bodyPr/>
        <a:lstStyle/>
        <a:p>
          <a:endParaRPr lang="en-US"/>
        </a:p>
      </dgm:t>
    </dgm:pt>
    <dgm:pt modelId="{B628DC12-8B88-43B6-B6B9-AE6CE195A1B0}" type="sibTrans" cxnId="{953E8CD1-CA36-4DB1-AFDB-4C844F31F8B0}">
      <dgm:prSet/>
      <dgm:spPr/>
      <dgm:t>
        <a:bodyPr/>
        <a:lstStyle/>
        <a:p>
          <a:endParaRPr lang="en-US"/>
        </a:p>
      </dgm:t>
    </dgm:pt>
    <dgm:pt modelId="{D7F63812-A812-4A17-841F-6054574D7BEE}">
      <dgm:prSet phldrT="[Text]"/>
      <dgm:spPr/>
      <dgm:t>
        <a:bodyPr/>
        <a:lstStyle/>
        <a:p>
          <a:r>
            <a:rPr lang="en-US" dirty="0" smtClean="0"/>
            <a:t>Anxiety </a:t>
          </a:r>
          <a:endParaRPr lang="en-US" dirty="0"/>
        </a:p>
      </dgm:t>
    </dgm:pt>
    <dgm:pt modelId="{672B3075-CD4D-4FD6-87B2-CE513EF9C9F0}" type="parTrans" cxnId="{BFD711DA-BA5E-4A2D-A1E9-F153EBE4D214}">
      <dgm:prSet/>
      <dgm:spPr/>
      <dgm:t>
        <a:bodyPr/>
        <a:lstStyle/>
        <a:p>
          <a:endParaRPr lang="en-US"/>
        </a:p>
      </dgm:t>
    </dgm:pt>
    <dgm:pt modelId="{05D7DCE8-D5BC-4134-AEE7-BBAFA0DB3CC9}" type="sibTrans" cxnId="{BFD711DA-BA5E-4A2D-A1E9-F153EBE4D214}">
      <dgm:prSet/>
      <dgm:spPr/>
      <dgm:t>
        <a:bodyPr/>
        <a:lstStyle/>
        <a:p>
          <a:endParaRPr lang="en-US"/>
        </a:p>
      </dgm:t>
    </dgm:pt>
    <dgm:pt modelId="{4035D907-10CC-4CEF-9476-4A0EB0EA1D93}" type="pres">
      <dgm:prSet presAssocID="{F35B5E60-9D56-4AC6-AA8C-98E5A65D2EF3}" presName="cycle" presStyleCnt="0">
        <dgm:presLayoutVars>
          <dgm:dir/>
          <dgm:resizeHandles val="exact"/>
        </dgm:presLayoutVars>
      </dgm:prSet>
      <dgm:spPr/>
      <dgm:t>
        <a:bodyPr/>
        <a:lstStyle/>
        <a:p>
          <a:endParaRPr lang="en-US"/>
        </a:p>
      </dgm:t>
    </dgm:pt>
    <dgm:pt modelId="{07901E45-BB9B-4290-A627-972598A0E61A}" type="pres">
      <dgm:prSet presAssocID="{F0D7841A-7E83-46EB-9E54-592454865865}" presName="node" presStyleLbl="node1" presStyleIdx="0" presStyleCnt="5">
        <dgm:presLayoutVars>
          <dgm:bulletEnabled val="1"/>
        </dgm:presLayoutVars>
      </dgm:prSet>
      <dgm:spPr/>
      <dgm:t>
        <a:bodyPr/>
        <a:lstStyle/>
        <a:p>
          <a:endParaRPr lang="en-US"/>
        </a:p>
      </dgm:t>
    </dgm:pt>
    <dgm:pt modelId="{FA2A097B-7D12-4C34-8CA7-3ECBA277DF9F}" type="pres">
      <dgm:prSet presAssocID="{F0D7841A-7E83-46EB-9E54-592454865865}" presName="spNode" presStyleCnt="0"/>
      <dgm:spPr/>
    </dgm:pt>
    <dgm:pt modelId="{6CC239DB-AC20-487E-8233-DDF8B6C66C4C}" type="pres">
      <dgm:prSet presAssocID="{616BAD58-0EFD-4C37-A09F-FAFDA97F7852}" presName="sibTrans" presStyleLbl="sibTrans1D1" presStyleIdx="0" presStyleCnt="5"/>
      <dgm:spPr/>
      <dgm:t>
        <a:bodyPr/>
        <a:lstStyle/>
        <a:p>
          <a:endParaRPr lang="en-US"/>
        </a:p>
      </dgm:t>
    </dgm:pt>
    <dgm:pt modelId="{05AE4962-E59C-4CC2-AF19-9D55B110A7F1}" type="pres">
      <dgm:prSet presAssocID="{E0F978AE-060B-468C-83C7-B836D7D89040}" presName="node" presStyleLbl="node1" presStyleIdx="1" presStyleCnt="5">
        <dgm:presLayoutVars>
          <dgm:bulletEnabled val="1"/>
        </dgm:presLayoutVars>
      </dgm:prSet>
      <dgm:spPr/>
      <dgm:t>
        <a:bodyPr/>
        <a:lstStyle/>
        <a:p>
          <a:endParaRPr lang="en-US"/>
        </a:p>
      </dgm:t>
    </dgm:pt>
    <dgm:pt modelId="{436C6A43-34BA-4C78-BC7C-FE72206832B3}" type="pres">
      <dgm:prSet presAssocID="{E0F978AE-060B-468C-83C7-B836D7D89040}" presName="spNode" presStyleCnt="0"/>
      <dgm:spPr/>
    </dgm:pt>
    <dgm:pt modelId="{A84D16AD-65C0-42E3-87D8-A2D46222B60C}" type="pres">
      <dgm:prSet presAssocID="{115B7466-7599-4DD0-A683-8249C20F0A20}" presName="sibTrans" presStyleLbl="sibTrans1D1" presStyleIdx="1" presStyleCnt="5"/>
      <dgm:spPr/>
      <dgm:t>
        <a:bodyPr/>
        <a:lstStyle/>
        <a:p>
          <a:endParaRPr lang="en-US"/>
        </a:p>
      </dgm:t>
    </dgm:pt>
    <dgm:pt modelId="{EE465A54-A093-4FE4-9FAE-17CDF07D56F6}" type="pres">
      <dgm:prSet presAssocID="{0ADD278C-C9D0-4C6D-B58F-38342C746E7B}" presName="node" presStyleLbl="node1" presStyleIdx="2" presStyleCnt="5">
        <dgm:presLayoutVars>
          <dgm:bulletEnabled val="1"/>
        </dgm:presLayoutVars>
      </dgm:prSet>
      <dgm:spPr/>
      <dgm:t>
        <a:bodyPr/>
        <a:lstStyle/>
        <a:p>
          <a:endParaRPr lang="en-US"/>
        </a:p>
      </dgm:t>
    </dgm:pt>
    <dgm:pt modelId="{F3357663-324D-4EBC-8D3F-F26C0723CC07}" type="pres">
      <dgm:prSet presAssocID="{0ADD278C-C9D0-4C6D-B58F-38342C746E7B}" presName="spNode" presStyleCnt="0"/>
      <dgm:spPr/>
    </dgm:pt>
    <dgm:pt modelId="{C7FE664D-0120-4CF8-A3E1-2265A7A96C77}" type="pres">
      <dgm:prSet presAssocID="{FCA7DC10-69EB-4E42-9B02-0A7B36697C71}" presName="sibTrans" presStyleLbl="sibTrans1D1" presStyleIdx="2" presStyleCnt="5"/>
      <dgm:spPr/>
      <dgm:t>
        <a:bodyPr/>
        <a:lstStyle/>
        <a:p>
          <a:endParaRPr lang="en-US"/>
        </a:p>
      </dgm:t>
    </dgm:pt>
    <dgm:pt modelId="{EDF352CE-2781-40E8-8FCC-7E32777B1362}" type="pres">
      <dgm:prSet presAssocID="{68DA4EB3-2A61-4600-AE5B-44863170CA03}" presName="node" presStyleLbl="node1" presStyleIdx="3" presStyleCnt="5">
        <dgm:presLayoutVars>
          <dgm:bulletEnabled val="1"/>
        </dgm:presLayoutVars>
      </dgm:prSet>
      <dgm:spPr/>
      <dgm:t>
        <a:bodyPr/>
        <a:lstStyle/>
        <a:p>
          <a:endParaRPr lang="en-US"/>
        </a:p>
      </dgm:t>
    </dgm:pt>
    <dgm:pt modelId="{430831E1-3C2C-40D5-B023-300FB01720B4}" type="pres">
      <dgm:prSet presAssocID="{68DA4EB3-2A61-4600-AE5B-44863170CA03}" presName="spNode" presStyleCnt="0"/>
      <dgm:spPr/>
    </dgm:pt>
    <dgm:pt modelId="{337E2904-5C78-4F6D-8706-F4D1AC7CD2CA}" type="pres">
      <dgm:prSet presAssocID="{B628DC12-8B88-43B6-B6B9-AE6CE195A1B0}" presName="sibTrans" presStyleLbl="sibTrans1D1" presStyleIdx="3" presStyleCnt="5"/>
      <dgm:spPr/>
      <dgm:t>
        <a:bodyPr/>
        <a:lstStyle/>
        <a:p>
          <a:endParaRPr lang="en-US"/>
        </a:p>
      </dgm:t>
    </dgm:pt>
    <dgm:pt modelId="{9679E870-923B-471A-9CA4-B971EECE6676}" type="pres">
      <dgm:prSet presAssocID="{D7F63812-A812-4A17-841F-6054574D7BEE}" presName="node" presStyleLbl="node1" presStyleIdx="4" presStyleCnt="5">
        <dgm:presLayoutVars>
          <dgm:bulletEnabled val="1"/>
        </dgm:presLayoutVars>
      </dgm:prSet>
      <dgm:spPr/>
      <dgm:t>
        <a:bodyPr/>
        <a:lstStyle/>
        <a:p>
          <a:endParaRPr lang="en-US"/>
        </a:p>
      </dgm:t>
    </dgm:pt>
    <dgm:pt modelId="{14084CDE-FCA1-4C7C-94DD-DBD137C8F759}" type="pres">
      <dgm:prSet presAssocID="{D7F63812-A812-4A17-841F-6054574D7BEE}" presName="spNode" presStyleCnt="0"/>
      <dgm:spPr/>
    </dgm:pt>
    <dgm:pt modelId="{66689500-960C-4033-BAB7-9AA11A724536}" type="pres">
      <dgm:prSet presAssocID="{05D7DCE8-D5BC-4134-AEE7-BBAFA0DB3CC9}" presName="sibTrans" presStyleLbl="sibTrans1D1" presStyleIdx="4" presStyleCnt="5"/>
      <dgm:spPr/>
      <dgm:t>
        <a:bodyPr/>
        <a:lstStyle/>
        <a:p>
          <a:endParaRPr lang="en-US"/>
        </a:p>
      </dgm:t>
    </dgm:pt>
  </dgm:ptLst>
  <dgm:cxnLst>
    <dgm:cxn modelId="{8FCF1A7F-074E-4AF7-A22A-070111C16AA0}" type="presOf" srcId="{D7F63812-A812-4A17-841F-6054574D7BEE}" destId="{9679E870-923B-471A-9CA4-B971EECE6676}" srcOrd="0" destOrd="0" presId="urn:microsoft.com/office/officeart/2005/8/layout/cycle6"/>
    <dgm:cxn modelId="{36F8C8DE-FE04-4429-9526-7CB23003F4B3}" type="presOf" srcId="{115B7466-7599-4DD0-A683-8249C20F0A20}" destId="{A84D16AD-65C0-42E3-87D8-A2D46222B60C}" srcOrd="0" destOrd="0" presId="urn:microsoft.com/office/officeart/2005/8/layout/cycle6"/>
    <dgm:cxn modelId="{1C3CB335-E310-48D4-A2EC-CBD00402A671}" type="presOf" srcId="{F0D7841A-7E83-46EB-9E54-592454865865}" destId="{07901E45-BB9B-4290-A627-972598A0E61A}" srcOrd="0" destOrd="0" presId="urn:microsoft.com/office/officeart/2005/8/layout/cycle6"/>
    <dgm:cxn modelId="{48702C33-AD93-4809-9ABC-B21EBD695500}" type="presOf" srcId="{F35B5E60-9D56-4AC6-AA8C-98E5A65D2EF3}" destId="{4035D907-10CC-4CEF-9476-4A0EB0EA1D93}" srcOrd="0" destOrd="0" presId="urn:microsoft.com/office/officeart/2005/8/layout/cycle6"/>
    <dgm:cxn modelId="{B82271F5-7E21-4C40-B47B-A1DCBDDBDA09}" srcId="{F35B5E60-9D56-4AC6-AA8C-98E5A65D2EF3}" destId="{F0D7841A-7E83-46EB-9E54-592454865865}" srcOrd="0" destOrd="0" parTransId="{6229AA3B-35E5-4520-BE6D-81C6FF511F43}" sibTransId="{616BAD58-0EFD-4C37-A09F-FAFDA97F7852}"/>
    <dgm:cxn modelId="{10029A1B-21BC-4C50-896E-0437D6DD5847}" srcId="{F35B5E60-9D56-4AC6-AA8C-98E5A65D2EF3}" destId="{0ADD278C-C9D0-4C6D-B58F-38342C746E7B}" srcOrd="2" destOrd="0" parTransId="{35552C03-A12A-4E4E-9329-11629864F89D}" sibTransId="{FCA7DC10-69EB-4E42-9B02-0A7B36697C71}"/>
    <dgm:cxn modelId="{BFD711DA-BA5E-4A2D-A1E9-F153EBE4D214}" srcId="{F35B5E60-9D56-4AC6-AA8C-98E5A65D2EF3}" destId="{D7F63812-A812-4A17-841F-6054574D7BEE}" srcOrd="4" destOrd="0" parTransId="{672B3075-CD4D-4FD6-87B2-CE513EF9C9F0}" sibTransId="{05D7DCE8-D5BC-4134-AEE7-BBAFA0DB3CC9}"/>
    <dgm:cxn modelId="{0A91E9F9-FE25-463A-9D14-DE856E0A905A}" type="presOf" srcId="{68DA4EB3-2A61-4600-AE5B-44863170CA03}" destId="{EDF352CE-2781-40E8-8FCC-7E32777B1362}" srcOrd="0" destOrd="0" presId="urn:microsoft.com/office/officeart/2005/8/layout/cycle6"/>
    <dgm:cxn modelId="{FF6FF84A-1AA5-4287-9F70-61582407E04C}" type="presOf" srcId="{FCA7DC10-69EB-4E42-9B02-0A7B36697C71}" destId="{C7FE664D-0120-4CF8-A3E1-2265A7A96C77}" srcOrd="0" destOrd="0" presId="urn:microsoft.com/office/officeart/2005/8/layout/cycle6"/>
    <dgm:cxn modelId="{90F28CF5-AF32-4E9E-BD83-3D42C880EAAB}" type="presOf" srcId="{0ADD278C-C9D0-4C6D-B58F-38342C746E7B}" destId="{EE465A54-A093-4FE4-9FAE-17CDF07D56F6}" srcOrd="0" destOrd="0" presId="urn:microsoft.com/office/officeart/2005/8/layout/cycle6"/>
    <dgm:cxn modelId="{139D3D39-E2D6-4807-8D3F-DC55C7056425}" type="presOf" srcId="{616BAD58-0EFD-4C37-A09F-FAFDA97F7852}" destId="{6CC239DB-AC20-487E-8233-DDF8B6C66C4C}" srcOrd="0" destOrd="0" presId="urn:microsoft.com/office/officeart/2005/8/layout/cycle6"/>
    <dgm:cxn modelId="{953E8CD1-CA36-4DB1-AFDB-4C844F31F8B0}" srcId="{F35B5E60-9D56-4AC6-AA8C-98E5A65D2EF3}" destId="{68DA4EB3-2A61-4600-AE5B-44863170CA03}" srcOrd="3" destOrd="0" parTransId="{E9E4C9A3-5813-4056-8706-AFED059DC207}" sibTransId="{B628DC12-8B88-43B6-B6B9-AE6CE195A1B0}"/>
    <dgm:cxn modelId="{5F32D28A-5885-4776-856E-7685FEE649BB}" srcId="{F35B5E60-9D56-4AC6-AA8C-98E5A65D2EF3}" destId="{E0F978AE-060B-468C-83C7-B836D7D89040}" srcOrd="1" destOrd="0" parTransId="{80EF2CFC-D967-4E63-8ECC-F4A64BA38C69}" sibTransId="{115B7466-7599-4DD0-A683-8249C20F0A20}"/>
    <dgm:cxn modelId="{5CB64D31-23EA-47B0-9BFA-466233FAC988}" type="presOf" srcId="{E0F978AE-060B-468C-83C7-B836D7D89040}" destId="{05AE4962-E59C-4CC2-AF19-9D55B110A7F1}" srcOrd="0" destOrd="0" presId="urn:microsoft.com/office/officeart/2005/8/layout/cycle6"/>
    <dgm:cxn modelId="{442A8111-BB35-43AC-BD8F-EA459CA68E8E}" type="presOf" srcId="{05D7DCE8-D5BC-4134-AEE7-BBAFA0DB3CC9}" destId="{66689500-960C-4033-BAB7-9AA11A724536}" srcOrd="0" destOrd="0" presId="urn:microsoft.com/office/officeart/2005/8/layout/cycle6"/>
    <dgm:cxn modelId="{90049CC8-2BDB-4D24-B99C-6880D38BB235}" type="presOf" srcId="{B628DC12-8B88-43B6-B6B9-AE6CE195A1B0}" destId="{337E2904-5C78-4F6D-8706-F4D1AC7CD2CA}" srcOrd="0" destOrd="0" presId="urn:microsoft.com/office/officeart/2005/8/layout/cycle6"/>
    <dgm:cxn modelId="{AADD98B4-7174-4CC7-B3A8-CFC42D1FA76E}" type="presParOf" srcId="{4035D907-10CC-4CEF-9476-4A0EB0EA1D93}" destId="{07901E45-BB9B-4290-A627-972598A0E61A}" srcOrd="0" destOrd="0" presId="urn:microsoft.com/office/officeart/2005/8/layout/cycle6"/>
    <dgm:cxn modelId="{EA1BCC87-F3DD-41AB-970F-085890BF5931}" type="presParOf" srcId="{4035D907-10CC-4CEF-9476-4A0EB0EA1D93}" destId="{FA2A097B-7D12-4C34-8CA7-3ECBA277DF9F}" srcOrd="1" destOrd="0" presId="urn:microsoft.com/office/officeart/2005/8/layout/cycle6"/>
    <dgm:cxn modelId="{66CB5D4A-D53A-435B-A89A-5A6341B05937}" type="presParOf" srcId="{4035D907-10CC-4CEF-9476-4A0EB0EA1D93}" destId="{6CC239DB-AC20-487E-8233-DDF8B6C66C4C}" srcOrd="2" destOrd="0" presId="urn:microsoft.com/office/officeart/2005/8/layout/cycle6"/>
    <dgm:cxn modelId="{A7452FCB-F63B-4DD5-AB30-D32B7A4EB78B}" type="presParOf" srcId="{4035D907-10CC-4CEF-9476-4A0EB0EA1D93}" destId="{05AE4962-E59C-4CC2-AF19-9D55B110A7F1}" srcOrd="3" destOrd="0" presId="urn:microsoft.com/office/officeart/2005/8/layout/cycle6"/>
    <dgm:cxn modelId="{ACF04230-1B11-4A10-B05D-F3B55DAC4C63}" type="presParOf" srcId="{4035D907-10CC-4CEF-9476-4A0EB0EA1D93}" destId="{436C6A43-34BA-4C78-BC7C-FE72206832B3}" srcOrd="4" destOrd="0" presId="urn:microsoft.com/office/officeart/2005/8/layout/cycle6"/>
    <dgm:cxn modelId="{3119DB47-CF43-408A-B5B4-4C61B4D93A63}" type="presParOf" srcId="{4035D907-10CC-4CEF-9476-4A0EB0EA1D93}" destId="{A84D16AD-65C0-42E3-87D8-A2D46222B60C}" srcOrd="5" destOrd="0" presId="urn:microsoft.com/office/officeart/2005/8/layout/cycle6"/>
    <dgm:cxn modelId="{4F4D5207-E103-4211-8344-C4406D7C3B2D}" type="presParOf" srcId="{4035D907-10CC-4CEF-9476-4A0EB0EA1D93}" destId="{EE465A54-A093-4FE4-9FAE-17CDF07D56F6}" srcOrd="6" destOrd="0" presId="urn:microsoft.com/office/officeart/2005/8/layout/cycle6"/>
    <dgm:cxn modelId="{28A4EC17-8D9C-4DFF-BF48-801199C41DC5}" type="presParOf" srcId="{4035D907-10CC-4CEF-9476-4A0EB0EA1D93}" destId="{F3357663-324D-4EBC-8D3F-F26C0723CC07}" srcOrd="7" destOrd="0" presId="urn:microsoft.com/office/officeart/2005/8/layout/cycle6"/>
    <dgm:cxn modelId="{9E292019-B74B-4C14-BCCB-3EC6640474AC}" type="presParOf" srcId="{4035D907-10CC-4CEF-9476-4A0EB0EA1D93}" destId="{C7FE664D-0120-4CF8-A3E1-2265A7A96C77}" srcOrd="8" destOrd="0" presId="urn:microsoft.com/office/officeart/2005/8/layout/cycle6"/>
    <dgm:cxn modelId="{D5AC679A-A2E8-417B-9F33-B0AEA3417747}" type="presParOf" srcId="{4035D907-10CC-4CEF-9476-4A0EB0EA1D93}" destId="{EDF352CE-2781-40E8-8FCC-7E32777B1362}" srcOrd="9" destOrd="0" presId="urn:microsoft.com/office/officeart/2005/8/layout/cycle6"/>
    <dgm:cxn modelId="{6209F1F7-1862-4F37-BBA2-727471208396}" type="presParOf" srcId="{4035D907-10CC-4CEF-9476-4A0EB0EA1D93}" destId="{430831E1-3C2C-40D5-B023-300FB01720B4}" srcOrd="10" destOrd="0" presId="urn:microsoft.com/office/officeart/2005/8/layout/cycle6"/>
    <dgm:cxn modelId="{9A088E08-C88B-4389-AD58-5100D338A5CE}" type="presParOf" srcId="{4035D907-10CC-4CEF-9476-4A0EB0EA1D93}" destId="{337E2904-5C78-4F6D-8706-F4D1AC7CD2CA}" srcOrd="11" destOrd="0" presId="urn:microsoft.com/office/officeart/2005/8/layout/cycle6"/>
    <dgm:cxn modelId="{41E8CA42-BC5A-4F06-B1CC-6AF3F61A3C64}" type="presParOf" srcId="{4035D907-10CC-4CEF-9476-4A0EB0EA1D93}" destId="{9679E870-923B-471A-9CA4-B971EECE6676}" srcOrd="12" destOrd="0" presId="urn:microsoft.com/office/officeart/2005/8/layout/cycle6"/>
    <dgm:cxn modelId="{62EE416A-74B3-4F1C-9193-A9E2E5812AAA}" type="presParOf" srcId="{4035D907-10CC-4CEF-9476-4A0EB0EA1D93}" destId="{14084CDE-FCA1-4C7C-94DD-DBD137C8F759}" srcOrd="13" destOrd="0" presId="urn:microsoft.com/office/officeart/2005/8/layout/cycle6"/>
    <dgm:cxn modelId="{7C34DF3B-4B6D-4DA4-A4C7-DFAF09359990}" type="presParOf" srcId="{4035D907-10CC-4CEF-9476-4A0EB0EA1D93}" destId="{66689500-960C-4033-BAB7-9AA11A724536}"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5E158A3-190F-448A-8EA8-A58E2246289D}" type="doc">
      <dgm:prSet loTypeId="urn:microsoft.com/office/officeart/2005/8/layout/cycle6" loCatId="cycle" qsTypeId="urn:microsoft.com/office/officeart/2005/8/quickstyle/simple1" qsCatId="simple" csTypeId="urn:microsoft.com/office/officeart/2005/8/colors/accent0_2" csCatId="mainScheme" phldr="1"/>
      <dgm:spPr/>
      <dgm:t>
        <a:bodyPr/>
        <a:lstStyle/>
        <a:p>
          <a:endParaRPr lang="en-US"/>
        </a:p>
      </dgm:t>
    </dgm:pt>
    <dgm:pt modelId="{4A6E8E86-960A-4AFE-A5F1-3E4B9BC440FD}">
      <dgm:prSet phldrT="[Text]"/>
      <dgm:spPr/>
      <dgm:t>
        <a:bodyPr/>
        <a:lstStyle/>
        <a:p>
          <a:r>
            <a:rPr lang="en-US" dirty="0" smtClean="0"/>
            <a:t>Asthma </a:t>
          </a:r>
          <a:endParaRPr lang="en-US" dirty="0"/>
        </a:p>
      </dgm:t>
    </dgm:pt>
    <dgm:pt modelId="{E38A14D5-9460-457F-9317-29CEC9117461}" type="parTrans" cxnId="{7BEAECAF-8726-4B6D-AF82-4EE3D91EC7C6}">
      <dgm:prSet/>
      <dgm:spPr/>
      <dgm:t>
        <a:bodyPr/>
        <a:lstStyle/>
        <a:p>
          <a:endParaRPr lang="en-US"/>
        </a:p>
      </dgm:t>
    </dgm:pt>
    <dgm:pt modelId="{B55FE0B5-31C0-4615-90D5-D7FE781BD233}" type="sibTrans" cxnId="{7BEAECAF-8726-4B6D-AF82-4EE3D91EC7C6}">
      <dgm:prSet/>
      <dgm:spPr/>
      <dgm:t>
        <a:bodyPr/>
        <a:lstStyle/>
        <a:p>
          <a:endParaRPr lang="en-US"/>
        </a:p>
      </dgm:t>
    </dgm:pt>
    <dgm:pt modelId="{D5980EDC-587A-4502-9361-F3C413BC8518}">
      <dgm:prSet phldrT="[Text]"/>
      <dgm:spPr/>
      <dgm:t>
        <a:bodyPr/>
        <a:lstStyle/>
        <a:p>
          <a:r>
            <a:rPr lang="en-US" dirty="0" smtClean="0"/>
            <a:t>COPD</a:t>
          </a:r>
          <a:endParaRPr lang="en-US" dirty="0"/>
        </a:p>
      </dgm:t>
    </dgm:pt>
    <dgm:pt modelId="{73B5E37C-71F6-4280-9A68-F02B8C02D508}" type="parTrans" cxnId="{5ED5F647-771C-47FD-BF78-2931DD148EC9}">
      <dgm:prSet/>
      <dgm:spPr/>
      <dgm:t>
        <a:bodyPr/>
        <a:lstStyle/>
        <a:p>
          <a:endParaRPr lang="en-US"/>
        </a:p>
      </dgm:t>
    </dgm:pt>
    <dgm:pt modelId="{49DED5F0-89A5-4358-B3DD-8D5D279F5333}" type="sibTrans" cxnId="{5ED5F647-771C-47FD-BF78-2931DD148EC9}">
      <dgm:prSet/>
      <dgm:spPr/>
      <dgm:t>
        <a:bodyPr/>
        <a:lstStyle/>
        <a:p>
          <a:endParaRPr lang="en-US"/>
        </a:p>
      </dgm:t>
    </dgm:pt>
    <dgm:pt modelId="{D4B98618-7DD1-4BEA-9056-5316D944FBFD}">
      <dgm:prSet phldrT="[Text]"/>
      <dgm:spPr/>
      <dgm:t>
        <a:bodyPr/>
        <a:lstStyle/>
        <a:p>
          <a:r>
            <a:rPr lang="en-US" dirty="0" smtClean="0"/>
            <a:t>Tuberculosis </a:t>
          </a:r>
          <a:endParaRPr lang="en-US" dirty="0"/>
        </a:p>
      </dgm:t>
    </dgm:pt>
    <dgm:pt modelId="{6DB7ECEC-532E-4214-9EB1-6EACD2D43F97}" type="parTrans" cxnId="{30F4259E-4CB8-4AF9-8199-83CE386F293E}">
      <dgm:prSet/>
      <dgm:spPr/>
      <dgm:t>
        <a:bodyPr/>
        <a:lstStyle/>
        <a:p>
          <a:endParaRPr lang="en-US"/>
        </a:p>
      </dgm:t>
    </dgm:pt>
    <dgm:pt modelId="{C5056156-772C-42B8-9869-E700E66E4B24}" type="sibTrans" cxnId="{30F4259E-4CB8-4AF9-8199-83CE386F293E}">
      <dgm:prSet/>
      <dgm:spPr/>
      <dgm:t>
        <a:bodyPr/>
        <a:lstStyle/>
        <a:p>
          <a:endParaRPr lang="en-US"/>
        </a:p>
      </dgm:t>
    </dgm:pt>
    <dgm:pt modelId="{49B1FDD9-7CC6-464E-85FA-5676F66DA534}">
      <dgm:prSet phldrT="[Text]"/>
      <dgm:spPr/>
      <dgm:t>
        <a:bodyPr/>
        <a:lstStyle/>
        <a:p>
          <a:r>
            <a:rPr lang="en-US" dirty="0" smtClean="0"/>
            <a:t>Lung cancer</a:t>
          </a:r>
          <a:endParaRPr lang="en-US" dirty="0"/>
        </a:p>
      </dgm:t>
    </dgm:pt>
    <dgm:pt modelId="{EA601A8B-0922-4CA1-AF10-C238BBC4F783}" type="parTrans" cxnId="{F5201D34-0E3A-41DF-B968-74876465F105}">
      <dgm:prSet/>
      <dgm:spPr/>
      <dgm:t>
        <a:bodyPr/>
        <a:lstStyle/>
        <a:p>
          <a:endParaRPr lang="en-US"/>
        </a:p>
      </dgm:t>
    </dgm:pt>
    <dgm:pt modelId="{4B5239C9-F70D-4CF8-B731-563B01C805F6}" type="sibTrans" cxnId="{F5201D34-0E3A-41DF-B968-74876465F105}">
      <dgm:prSet/>
      <dgm:spPr/>
      <dgm:t>
        <a:bodyPr/>
        <a:lstStyle/>
        <a:p>
          <a:endParaRPr lang="en-US"/>
        </a:p>
      </dgm:t>
    </dgm:pt>
    <dgm:pt modelId="{76CE3888-84E1-40FB-8249-126A47814D73}">
      <dgm:prSet phldrT="[Text]"/>
      <dgm:spPr/>
      <dgm:t>
        <a:bodyPr/>
        <a:lstStyle/>
        <a:p>
          <a:r>
            <a:rPr lang="en-US" dirty="0" err="1" smtClean="0"/>
            <a:t>Sarcoidosis</a:t>
          </a:r>
          <a:r>
            <a:rPr lang="en-US" dirty="0" smtClean="0"/>
            <a:t> </a:t>
          </a:r>
          <a:endParaRPr lang="en-US" dirty="0"/>
        </a:p>
      </dgm:t>
    </dgm:pt>
    <dgm:pt modelId="{F0122669-302B-4945-A010-3EEE4E507988}" type="parTrans" cxnId="{30FD590D-CFF4-413B-BE69-041BA080C1E5}">
      <dgm:prSet/>
      <dgm:spPr/>
      <dgm:t>
        <a:bodyPr/>
        <a:lstStyle/>
        <a:p>
          <a:endParaRPr lang="en-US"/>
        </a:p>
      </dgm:t>
    </dgm:pt>
    <dgm:pt modelId="{C3843039-A85E-4CAE-8A7D-75D5D2D68134}" type="sibTrans" cxnId="{30FD590D-CFF4-413B-BE69-041BA080C1E5}">
      <dgm:prSet/>
      <dgm:spPr/>
      <dgm:t>
        <a:bodyPr/>
        <a:lstStyle/>
        <a:p>
          <a:endParaRPr lang="en-US"/>
        </a:p>
      </dgm:t>
    </dgm:pt>
    <dgm:pt modelId="{4FC8F926-2AE6-439B-9D11-7CD01FE0ADDE}" type="pres">
      <dgm:prSet presAssocID="{35E158A3-190F-448A-8EA8-A58E2246289D}" presName="cycle" presStyleCnt="0">
        <dgm:presLayoutVars>
          <dgm:dir/>
          <dgm:resizeHandles val="exact"/>
        </dgm:presLayoutVars>
      </dgm:prSet>
      <dgm:spPr/>
      <dgm:t>
        <a:bodyPr/>
        <a:lstStyle/>
        <a:p>
          <a:endParaRPr lang="en-US"/>
        </a:p>
      </dgm:t>
    </dgm:pt>
    <dgm:pt modelId="{A951F483-62B4-4AB5-AC80-D2803781FA98}" type="pres">
      <dgm:prSet presAssocID="{4A6E8E86-960A-4AFE-A5F1-3E4B9BC440FD}" presName="node" presStyleLbl="node1" presStyleIdx="0" presStyleCnt="5">
        <dgm:presLayoutVars>
          <dgm:bulletEnabled val="1"/>
        </dgm:presLayoutVars>
      </dgm:prSet>
      <dgm:spPr/>
      <dgm:t>
        <a:bodyPr/>
        <a:lstStyle/>
        <a:p>
          <a:endParaRPr lang="en-US"/>
        </a:p>
      </dgm:t>
    </dgm:pt>
    <dgm:pt modelId="{3DE6C08B-D7E8-41F4-9D98-F5955486EB3C}" type="pres">
      <dgm:prSet presAssocID="{4A6E8E86-960A-4AFE-A5F1-3E4B9BC440FD}" presName="spNode" presStyleCnt="0"/>
      <dgm:spPr/>
      <dgm:t>
        <a:bodyPr/>
        <a:lstStyle/>
        <a:p>
          <a:endParaRPr lang="en-US"/>
        </a:p>
      </dgm:t>
    </dgm:pt>
    <dgm:pt modelId="{9DE97AB1-ED95-49D7-8A26-19F2D01FBA16}" type="pres">
      <dgm:prSet presAssocID="{B55FE0B5-31C0-4615-90D5-D7FE781BD233}" presName="sibTrans" presStyleLbl="sibTrans1D1" presStyleIdx="0" presStyleCnt="5"/>
      <dgm:spPr/>
      <dgm:t>
        <a:bodyPr/>
        <a:lstStyle/>
        <a:p>
          <a:endParaRPr lang="en-US"/>
        </a:p>
      </dgm:t>
    </dgm:pt>
    <dgm:pt modelId="{CF44755D-48BE-4A30-84E9-83565B4B5A04}" type="pres">
      <dgm:prSet presAssocID="{D5980EDC-587A-4502-9361-F3C413BC8518}" presName="node" presStyleLbl="node1" presStyleIdx="1" presStyleCnt="5">
        <dgm:presLayoutVars>
          <dgm:bulletEnabled val="1"/>
        </dgm:presLayoutVars>
      </dgm:prSet>
      <dgm:spPr/>
      <dgm:t>
        <a:bodyPr/>
        <a:lstStyle/>
        <a:p>
          <a:endParaRPr lang="en-US"/>
        </a:p>
      </dgm:t>
    </dgm:pt>
    <dgm:pt modelId="{6BC323DA-C2AE-4625-879A-261DFE54C2AD}" type="pres">
      <dgm:prSet presAssocID="{D5980EDC-587A-4502-9361-F3C413BC8518}" presName="spNode" presStyleCnt="0"/>
      <dgm:spPr/>
      <dgm:t>
        <a:bodyPr/>
        <a:lstStyle/>
        <a:p>
          <a:endParaRPr lang="en-US"/>
        </a:p>
      </dgm:t>
    </dgm:pt>
    <dgm:pt modelId="{B20D6ED4-A2BF-44B0-B2B0-CB7C1F88B8A1}" type="pres">
      <dgm:prSet presAssocID="{49DED5F0-89A5-4358-B3DD-8D5D279F5333}" presName="sibTrans" presStyleLbl="sibTrans1D1" presStyleIdx="1" presStyleCnt="5"/>
      <dgm:spPr/>
      <dgm:t>
        <a:bodyPr/>
        <a:lstStyle/>
        <a:p>
          <a:endParaRPr lang="en-US"/>
        </a:p>
      </dgm:t>
    </dgm:pt>
    <dgm:pt modelId="{BF9A6460-485C-4CAA-B5C8-1A1DB165E04C}" type="pres">
      <dgm:prSet presAssocID="{D4B98618-7DD1-4BEA-9056-5316D944FBFD}" presName="node" presStyleLbl="node1" presStyleIdx="2" presStyleCnt="5">
        <dgm:presLayoutVars>
          <dgm:bulletEnabled val="1"/>
        </dgm:presLayoutVars>
      </dgm:prSet>
      <dgm:spPr/>
      <dgm:t>
        <a:bodyPr/>
        <a:lstStyle/>
        <a:p>
          <a:endParaRPr lang="en-US"/>
        </a:p>
      </dgm:t>
    </dgm:pt>
    <dgm:pt modelId="{D5980103-CE51-4738-9372-8B656FCBA016}" type="pres">
      <dgm:prSet presAssocID="{D4B98618-7DD1-4BEA-9056-5316D944FBFD}" presName="spNode" presStyleCnt="0"/>
      <dgm:spPr/>
      <dgm:t>
        <a:bodyPr/>
        <a:lstStyle/>
        <a:p>
          <a:endParaRPr lang="en-US"/>
        </a:p>
      </dgm:t>
    </dgm:pt>
    <dgm:pt modelId="{17ECF832-E1D1-42BB-8F3F-26140C7758CE}" type="pres">
      <dgm:prSet presAssocID="{C5056156-772C-42B8-9869-E700E66E4B24}" presName="sibTrans" presStyleLbl="sibTrans1D1" presStyleIdx="2" presStyleCnt="5"/>
      <dgm:spPr/>
      <dgm:t>
        <a:bodyPr/>
        <a:lstStyle/>
        <a:p>
          <a:endParaRPr lang="en-US"/>
        </a:p>
      </dgm:t>
    </dgm:pt>
    <dgm:pt modelId="{0948DBAE-58A2-4A5F-B58D-E1C005E09508}" type="pres">
      <dgm:prSet presAssocID="{49B1FDD9-7CC6-464E-85FA-5676F66DA534}" presName="node" presStyleLbl="node1" presStyleIdx="3" presStyleCnt="5">
        <dgm:presLayoutVars>
          <dgm:bulletEnabled val="1"/>
        </dgm:presLayoutVars>
      </dgm:prSet>
      <dgm:spPr/>
      <dgm:t>
        <a:bodyPr/>
        <a:lstStyle/>
        <a:p>
          <a:endParaRPr lang="en-US"/>
        </a:p>
      </dgm:t>
    </dgm:pt>
    <dgm:pt modelId="{56BCB5E6-5F85-4A09-A881-F95FC6E3E0C3}" type="pres">
      <dgm:prSet presAssocID="{49B1FDD9-7CC6-464E-85FA-5676F66DA534}" presName="spNode" presStyleCnt="0"/>
      <dgm:spPr/>
      <dgm:t>
        <a:bodyPr/>
        <a:lstStyle/>
        <a:p>
          <a:endParaRPr lang="en-US"/>
        </a:p>
      </dgm:t>
    </dgm:pt>
    <dgm:pt modelId="{1468003B-627E-4463-A107-B1860B0E47CE}" type="pres">
      <dgm:prSet presAssocID="{4B5239C9-F70D-4CF8-B731-563B01C805F6}" presName="sibTrans" presStyleLbl="sibTrans1D1" presStyleIdx="3" presStyleCnt="5"/>
      <dgm:spPr/>
      <dgm:t>
        <a:bodyPr/>
        <a:lstStyle/>
        <a:p>
          <a:endParaRPr lang="en-US"/>
        </a:p>
      </dgm:t>
    </dgm:pt>
    <dgm:pt modelId="{D4159524-5776-4E53-B066-A31F3ABD78FE}" type="pres">
      <dgm:prSet presAssocID="{76CE3888-84E1-40FB-8249-126A47814D73}" presName="node" presStyleLbl="node1" presStyleIdx="4" presStyleCnt="5">
        <dgm:presLayoutVars>
          <dgm:bulletEnabled val="1"/>
        </dgm:presLayoutVars>
      </dgm:prSet>
      <dgm:spPr/>
      <dgm:t>
        <a:bodyPr/>
        <a:lstStyle/>
        <a:p>
          <a:endParaRPr lang="en-US"/>
        </a:p>
      </dgm:t>
    </dgm:pt>
    <dgm:pt modelId="{14CE196D-0DD2-468F-8EDD-36ED4978FFC7}" type="pres">
      <dgm:prSet presAssocID="{76CE3888-84E1-40FB-8249-126A47814D73}" presName="spNode" presStyleCnt="0"/>
      <dgm:spPr/>
      <dgm:t>
        <a:bodyPr/>
        <a:lstStyle/>
        <a:p>
          <a:endParaRPr lang="en-US"/>
        </a:p>
      </dgm:t>
    </dgm:pt>
    <dgm:pt modelId="{6BF50262-AB42-40C2-8C71-46BADD19EDD5}" type="pres">
      <dgm:prSet presAssocID="{C3843039-A85E-4CAE-8A7D-75D5D2D68134}" presName="sibTrans" presStyleLbl="sibTrans1D1" presStyleIdx="4" presStyleCnt="5"/>
      <dgm:spPr/>
      <dgm:t>
        <a:bodyPr/>
        <a:lstStyle/>
        <a:p>
          <a:endParaRPr lang="en-US"/>
        </a:p>
      </dgm:t>
    </dgm:pt>
  </dgm:ptLst>
  <dgm:cxnLst>
    <dgm:cxn modelId="{F5201D34-0E3A-41DF-B968-74876465F105}" srcId="{35E158A3-190F-448A-8EA8-A58E2246289D}" destId="{49B1FDD9-7CC6-464E-85FA-5676F66DA534}" srcOrd="3" destOrd="0" parTransId="{EA601A8B-0922-4CA1-AF10-C238BBC4F783}" sibTransId="{4B5239C9-F70D-4CF8-B731-563B01C805F6}"/>
    <dgm:cxn modelId="{C5472FE2-F3A7-434E-85E8-F0A75AA1E236}" type="presOf" srcId="{D5980EDC-587A-4502-9361-F3C413BC8518}" destId="{CF44755D-48BE-4A30-84E9-83565B4B5A04}" srcOrd="0" destOrd="0" presId="urn:microsoft.com/office/officeart/2005/8/layout/cycle6"/>
    <dgm:cxn modelId="{57EE7CDC-921A-46FA-AB73-1D64B1C9D94F}" type="presOf" srcId="{76CE3888-84E1-40FB-8249-126A47814D73}" destId="{D4159524-5776-4E53-B066-A31F3ABD78FE}" srcOrd="0" destOrd="0" presId="urn:microsoft.com/office/officeart/2005/8/layout/cycle6"/>
    <dgm:cxn modelId="{CCFBBFC3-AC59-4517-ABF6-ED6CE69C3B13}" type="presOf" srcId="{49DED5F0-89A5-4358-B3DD-8D5D279F5333}" destId="{B20D6ED4-A2BF-44B0-B2B0-CB7C1F88B8A1}" srcOrd="0" destOrd="0" presId="urn:microsoft.com/office/officeart/2005/8/layout/cycle6"/>
    <dgm:cxn modelId="{7285A83B-AE9D-486D-A78F-AD2E4FCFC430}" type="presOf" srcId="{B55FE0B5-31C0-4615-90D5-D7FE781BD233}" destId="{9DE97AB1-ED95-49D7-8A26-19F2D01FBA16}" srcOrd="0" destOrd="0" presId="urn:microsoft.com/office/officeart/2005/8/layout/cycle6"/>
    <dgm:cxn modelId="{C558F1A5-E2C1-4780-BED0-7CD3115F2834}" type="presOf" srcId="{49B1FDD9-7CC6-464E-85FA-5676F66DA534}" destId="{0948DBAE-58A2-4A5F-B58D-E1C005E09508}" srcOrd="0" destOrd="0" presId="urn:microsoft.com/office/officeart/2005/8/layout/cycle6"/>
    <dgm:cxn modelId="{2DD18EE0-0B44-457B-BF79-3A91618F6925}" type="presOf" srcId="{4B5239C9-F70D-4CF8-B731-563B01C805F6}" destId="{1468003B-627E-4463-A107-B1860B0E47CE}" srcOrd="0" destOrd="0" presId="urn:microsoft.com/office/officeart/2005/8/layout/cycle6"/>
    <dgm:cxn modelId="{E8E69E8E-6B2A-4EED-B6C0-C7D88F8F76D7}" type="presOf" srcId="{4A6E8E86-960A-4AFE-A5F1-3E4B9BC440FD}" destId="{A951F483-62B4-4AB5-AC80-D2803781FA98}" srcOrd="0" destOrd="0" presId="urn:microsoft.com/office/officeart/2005/8/layout/cycle6"/>
    <dgm:cxn modelId="{7BEAECAF-8726-4B6D-AF82-4EE3D91EC7C6}" srcId="{35E158A3-190F-448A-8EA8-A58E2246289D}" destId="{4A6E8E86-960A-4AFE-A5F1-3E4B9BC440FD}" srcOrd="0" destOrd="0" parTransId="{E38A14D5-9460-457F-9317-29CEC9117461}" sibTransId="{B55FE0B5-31C0-4615-90D5-D7FE781BD233}"/>
    <dgm:cxn modelId="{D2EEB6C7-AD4C-4C02-AEFE-A13C3D3259E8}" type="presOf" srcId="{C3843039-A85E-4CAE-8A7D-75D5D2D68134}" destId="{6BF50262-AB42-40C2-8C71-46BADD19EDD5}" srcOrd="0" destOrd="0" presId="urn:microsoft.com/office/officeart/2005/8/layout/cycle6"/>
    <dgm:cxn modelId="{30F4259E-4CB8-4AF9-8199-83CE386F293E}" srcId="{35E158A3-190F-448A-8EA8-A58E2246289D}" destId="{D4B98618-7DD1-4BEA-9056-5316D944FBFD}" srcOrd="2" destOrd="0" parTransId="{6DB7ECEC-532E-4214-9EB1-6EACD2D43F97}" sibTransId="{C5056156-772C-42B8-9869-E700E66E4B24}"/>
    <dgm:cxn modelId="{E713FBA6-D58F-4FB9-ABF1-D7B60EE2E629}" type="presOf" srcId="{D4B98618-7DD1-4BEA-9056-5316D944FBFD}" destId="{BF9A6460-485C-4CAA-B5C8-1A1DB165E04C}" srcOrd="0" destOrd="0" presId="urn:microsoft.com/office/officeart/2005/8/layout/cycle6"/>
    <dgm:cxn modelId="{30FD590D-CFF4-413B-BE69-041BA080C1E5}" srcId="{35E158A3-190F-448A-8EA8-A58E2246289D}" destId="{76CE3888-84E1-40FB-8249-126A47814D73}" srcOrd="4" destOrd="0" parTransId="{F0122669-302B-4945-A010-3EEE4E507988}" sibTransId="{C3843039-A85E-4CAE-8A7D-75D5D2D68134}"/>
    <dgm:cxn modelId="{1E870C00-07C7-488B-907E-3D4E0F620F27}" type="presOf" srcId="{35E158A3-190F-448A-8EA8-A58E2246289D}" destId="{4FC8F926-2AE6-439B-9D11-7CD01FE0ADDE}" srcOrd="0" destOrd="0" presId="urn:microsoft.com/office/officeart/2005/8/layout/cycle6"/>
    <dgm:cxn modelId="{5ED5F647-771C-47FD-BF78-2931DD148EC9}" srcId="{35E158A3-190F-448A-8EA8-A58E2246289D}" destId="{D5980EDC-587A-4502-9361-F3C413BC8518}" srcOrd="1" destOrd="0" parTransId="{73B5E37C-71F6-4280-9A68-F02B8C02D508}" sibTransId="{49DED5F0-89A5-4358-B3DD-8D5D279F5333}"/>
    <dgm:cxn modelId="{BBDDB737-9382-4AA3-B157-9CDCA6AE049B}" type="presOf" srcId="{C5056156-772C-42B8-9869-E700E66E4B24}" destId="{17ECF832-E1D1-42BB-8F3F-26140C7758CE}" srcOrd="0" destOrd="0" presId="urn:microsoft.com/office/officeart/2005/8/layout/cycle6"/>
    <dgm:cxn modelId="{B8943FBF-C19B-401F-89B7-DAF75A3CCD8F}" type="presParOf" srcId="{4FC8F926-2AE6-439B-9D11-7CD01FE0ADDE}" destId="{A951F483-62B4-4AB5-AC80-D2803781FA98}" srcOrd="0" destOrd="0" presId="urn:microsoft.com/office/officeart/2005/8/layout/cycle6"/>
    <dgm:cxn modelId="{B692EE37-466A-4D3C-8C6B-783F47A5AE4E}" type="presParOf" srcId="{4FC8F926-2AE6-439B-9D11-7CD01FE0ADDE}" destId="{3DE6C08B-D7E8-41F4-9D98-F5955486EB3C}" srcOrd="1" destOrd="0" presId="urn:microsoft.com/office/officeart/2005/8/layout/cycle6"/>
    <dgm:cxn modelId="{D1E44681-A2B1-4FC6-B424-5DCB497C7E72}" type="presParOf" srcId="{4FC8F926-2AE6-439B-9D11-7CD01FE0ADDE}" destId="{9DE97AB1-ED95-49D7-8A26-19F2D01FBA16}" srcOrd="2" destOrd="0" presId="urn:microsoft.com/office/officeart/2005/8/layout/cycle6"/>
    <dgm:cxn modelId="{4C4A1BAD-A6A4-43D5-9BD2-A24E145C36BD}" type="presParOf" srcId="{4FC8F926-2AE6-439B-9D11-7CD01FE0ADDE}" destId="{CF44755D-48BE-4A30-84E9-83565B4B5A04}" srcOrd="3" destOrd="0" presId="urn:microsoft.com/office/officeart/2005/8/layout/cycle6"/>
    <dgm:cxn modelId="{F3BFA534-49FB-4376-B66A-19A00F8DD1DB}" type="presParOf" srcId="{4FC8F926-2AE6-439B-9D11-7CD01FE0ADDE}" destId="{6BC323DA-C2AE-4625-879A-261DFE54C2AD}" srcOrd="4" destOrd="0" presId="urn:microsoft.com/office/officeart/2005/8/layout/cycle6"/>
    <dgm:cxn modelId="{62C3C8C1-500D-4CDD-9881-2F21155EB194}" type="presParOf" srcId="{4FC8F926-2AE6-439B-9D11-7CD01FE0ADDE}" destId="{B20D6ED4-A2BF-44B0-B2B0-CB7C1F88B8A1}" srcOrd="5" destOrd="0" presId="urn:microsoft.com/office/officeart/2005/8/layout/cycle6"/>
    <dgm:cxn modelId="{BA068DFB-F630-4598-9FC6-2CC52617944C}" type="presParOf" srcId="{4FC8F926-2AE6-439B-9D11-7CD01FE0ADDE}" destId="{BF9A6460-485C-4CAA-B5C8-1A1DB165E04C}" srcOrd="6" destOrd="0" presId="urn:microsoft.com/office/officeart/2005/8/layout/cycle6"/>
    <dgm:cxn modelId="{53671B83-9279-497A-B3BB-12E1CAF067FE}" type="presParOf" srcId="{4FC8F926-2AE6-439B-9D11-7CD01FE0ADDE}" destId="{D5980103-CE51-4738-9372-8B656FCBA016}" srcOrd="7" destOrd="0" presId="urn:microsoft.com/office/officeart/2005/8/layout/cycle6"/>
    <dgm:cxn modelId="{90D11A83-A56D-41BF-A1F7-06E20DF48A05}" type="presParOf" srcId="{4FC8F926-2AE6-439B-9D11-7CD01FE0ADDE}" destId="{17ECF832-E1D1-42BB-8F3F-26140C7758CE}" srcOrd="8" destOrd="0" presId="urn:microsoft.com/office/officeart/2005/8/layout/cycle6"/>
    <dgm:cxn modelId="{B8597D7E-46CB-4861-965E-B5E50551C99A}" type="presParOf" srcId="{4FC8F926-2AE6-439B-9D11-7CD01FE0ADDE}" destId="{0948DBAE-58A2-4A5F-B58D-E1C005E09508}" srcOrd="9" destOrd="0" presId="urn:microsoft.com/office/officeart/2005/8/layout/cycle6"/>
    <dgm:cxn modelId="{02AAFD14-A186-4F51-B498-46F1B8050DFE}" type="presParOf" srcId="{4FC8F926-2AE6-439B-9D11-7CD01FE0ADDE}" destId="{56BCB5E6-5F85-4A09-A881-F95FC6E3E0C3}" srcOrd="10" destOrd="0" presId="urn:microsoft.com/office/officeart/2005/8/layout/cycle6"/>
    <dgm:cxn modelId="{B9437EC0-6E8B-4281-B32B-3A92CD0BBE1B}" type="presParOf" srcId="{4FC8F926-2AE6-439B-9D11-7CD01FE0ADDE}" destId="{1468003B-627E-4463-A107-B1860B0E47CE}" srcOrd="11" destOrd="0" presId="urn:microsoft.com/office/officeart/2005/8/layout/cycle6"/>
    <dgm:cxn modelId="{524B2ED7-F5BA-4F05-9ABA-E88483F61AAC}" type="presParOf" srcId="{4FC8F926-2AE6-439B-9D11-7CD01FE0ADDE}" destId="{D4159524-5776-4E53-B066-A31F3ABD78FE}" srcOrd="12" destOrd="0" presId="urn:microsoft.com/office/officeart/2005/8/layout/cycle6"/>
    <dgm:cxn modelId="{3107C702-808A-4FDC-9004-C12E737BC6F6}" type="presParOf" srcId="{4FC8F926-2AE6-439B-9D11-7CD01FE0ADDE}" destId="{14CE196D-0DD2-468F-8EDD-36ED4978FFC7}" srcOrd="13" destOrd="0" presId="urn:microsoft.com/office/officeart/2005/8/layout/cycle6"/>
    <dgm:cxn modelId="{A39E6024-A42C-41BC-99BB-ADB819267296}" type="presParOf" srcId="{4FC8F926-2AE6-439B-9D11-7CD01FE0ADDE}" destId="{6BF50262-AB42-40C2-8C71-46BADD19EDD5}"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BAC7F5-45DF-4F1D-BB94-2E0304D12E81}"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en-US"/>
        </a:p>
      </dgm:t>
    </dgm:pt>
    <dgm:pt modelId="{44DC7567-A899-4545-A350-CC176BBEA867}">
      <dgm:prSet/>
      <dgm:spPr/>
      <dgm:t>
        <a:bodyPr/>
        <a:lstStyle/>
        <a:p>
          <a:pPr rtl="0"/>
          <a:r>
            <a:rPr lang="en-US" dirty="0" smtClean="0"/>
            <a:t>The mainstay of treatment is the correction or amelioration of the underlying medical condition or discontinuation of the offending substance or exposure. </a:t>
          </a:r>
          <a:endParaRPr lang="en-US" dirty="0"/>
        </a:p>
      </dgm:t>
    </dgm:pt>
    <dgm:pt modelId="{E100C7C6-7473-4FAD-90FB-70760FA90EEB}" type="parTrans" cxnId="{A7EBA954-51C1-423A-BD66-F2E00C9372FF}">
      <dgm:prSet/>
      <dgm:spPr/>
      <dgm:t>
        <a:bodyPr/>
        <a:lstStyle/>
        <a:p>
          <a:endParaRPr lang="en-US"/>
        </a:p>
      </dgm:t>
    </dgm:pt>
    <dgm:pt modelId="{89C06456-C1BD-4181-B8E3-B0972FC92506}" type="sibTrans" cxnId="{A7EBA954-51C1-423A-BD66-F2E00C9372FF}">
      <dgm:prSet/>
      <dgm:spPr/>
      <dgm:t>
        <a:bodyPr/>
        <a:lstStyle/>
        <a:p>
          <a:endParaRPr lang="en-US"/>
        </a:p>
      </dgm:t>
    </dgm:pt>
    <dgm:pt modelId="{B2031B26-A83D-4765-AADF-7A21644EE491}">
      <dgm:prSet/>
      <dgm:spPr/>
      <dgm:t>
        <a:bodyPr/>
        <a:lstStyle/>
        <a:p>
          <a:pPr rtl="0"/>
          <a:r>
            <a:rPr lang="en-US" dirty="0" smtClean="0"/>
            <a:t>Psychopharmacological interventions are typically used to treat associated mood or behavioral symptoms especially when correction of the causal medical condition does not result in remission of these symptoms. (these agents must be used with caution in older adults).</a:t>
          </a:r>
          <a:endParaRPr lang="en-US" dirty="0"/>
        </a:p>
      </dgm:t>
    </dgm:pt>
    <dgm:pt modelId="{F2C723C5-5CAE-4134-B716-FE40D601591A}" type="parTrans" cxnId="{CB2E4C8D-4733-4420-8493-93FEAE2481C3}">
      <dgm:prSet/>
      <dgm:spPr/>
      <dgm:t>
        <a:bodyPr/>
        <a:lstStyle/>
        <a:p>
          <a:endParaRPr lang="en-US"/>
        </a:p>
      </dgm:t>
    </dgm:pt>
    <dgm:pt modelId="{4DF1B33E-3E82-4EDC-A970-39E04B479263}" type="sibTrans" cxnId="{CB2E4C8D-4733-4420-8493-93FEAE2481C3}">
      <dgm:prSet/>
      <dgm:spPr/>
      <dgm:t>
        <a:bodyPr/>
        <a:lstStyle/>
        <a:p>
          <a:endParaRPr lang="en-US"/>
        </a:p>
      </dgm:t>
    </dgm:pt>
    <dgm:pt modelId="{653F91E4-EDE7-401D-8819-3AF52D54B030}">
      <dgm:prSet/>
      <dgm:spPr/>
      <dgm:t>
        <a:bodyPr/>
        <a:lstStyle/>
        <a:p>
          <a:pPr rtl="0"/>
          <a:r>
            <a:rPr lang="en-US" dirty="0" smtClean="0"/>
            <a:t>Psychotherapeutic interventions include behavior modification and cognitive retraining. </a:t>
          </a:r>
          <a:endParaRPr lang="en-US" dirty="0"/>
        </a:p>
      </dgm:t>
    </dgm:pt>
    <dgm:pt modelId="{6FAB2846-03C0-4FB2-A204-08AD8040DC0D}" type="parTrans" cxnId="{D56012CD-D90D-467C-8635-293C4251529B}">
      <dgm:prSet/>
      <dgm:spPr/>
      <dgm:t>
        <a:bodyPr/>
        <a:lstStyle/>
        <a:p>
          <a:endParaRPr lang="en-US"/>
        </a:p>
      </dgm:t>
    </dgm:pt>
    <dgm:pt modelId="{3D9D1EDA-E549-42CD-89DC-AA8B99A17AF8}" type="sibTrans" cxnId="{D56012CD-D90D-467C-8635-293C4251529B}">
      <dgm:prSet/>
      <dgm:spPr/>
      <dgm:t>
        <a:bodyPr/>
        <a:lstStyle/>
        <a:p>
          <a:endParaRPr lang="en-US"/>
        </a:p>
      </dgm:t>
    </dgm:pt>
    <dgm:pt modelId="{97FB152E-AD7B-463C-8A42-C8731E6CA68D}">
      <dgm:prSet/>
      <dgm:spPr/>
      <dgm:t>
        <a:bodyPr/>
        <a:lstStyle/>
        <a:p>
          <a:pPr rtl="0"/>
          <a:r>
            <a:rPr lang="en-US" dirty="0" smtClean="0"/>
            <a:t>Other specific interventions promote life coping strategies, educate patients about illness course or suffering, and bolster supportive networks with family and friends.</a:t>
          </a:r>
          <a:endParaRPr lang="en-US" dirty="0"/>
        </a:p>
      </dgm:t>
    </dgm:pt>
    <dgm:pt modelId="{DDE21CC5-657E-4A0D-9A0C-8DE353D0835F}" type="parTrans" cxnId="{0635B15D-A8E2-4C1F-ACFA-FA33C63938FE}">
      <dgm:prSet/>
      <dgm:spPr/>
      <dgm:t>
        <a:bodyPr/>
        <a:lstStyle/>
        <a:p>
          <a:endParaRPr lang="en-US"/>
        </a:p>
      </dgm:t>
    </dgm:pt>
    <dgm:pt modelId="{4C55F612-7C8C-44F3-951D-315DF78A0FBE}" type="sibTrans" cxnId="{0635B15D-A8E2-4C1F-ACFA-FA33C63938FE}">
      <dgm:prSet/>
      <dgm:spPr/>
      <dgm:t>
        <a:bodyPr/>
        <a:lstStyle/>
        <a:p>
          <a:endParaRPr lang="en-US"/>
        </a:p>
      </dgm:t>
    </dgm:pt>
    <dgm:pt modelId="{7B4EB207-1057-4E11-B869-FE323EA28DCA}" type="pres">
      <dgm:prSet presAssocID="{9FBAC7F5-45DF-4F1D-BB94-2E0304D12E81}" presName="linear" presStyleCnt="0">
        <dgm:presLayoutVars>
          <dgm:animLvl val="lvl"/>
          <dgm:resizeHandles val="exact"/>
        </dgm:presLayoutVars>
      </dgm:prSet>
      <dgm:spPr/>
      <dgm:t>
        <a:bodyPr/>
        <a:lstStyle/>
        <a:p>
          <a:endParaRPr lang="en-US"/>
        </a:p>
      </dgm:t>
    </dgm:pt>
    <dgm:pt modelId="{E2356D00-2D2F-4809-9492-C3D5BF797DE5}" type="pres">
      <dgm:prSet presAssocID="{44DC7567-A899-4545-A350-CC176BBEA867}" presName="parentText" presStyleLbl="node1" presStyleIdx="0" presStyleCnt="4">
        <dgm:presLayoutVars>
          <dgm:chMax val="0"/>
          <dgm:bulletEnabled val="1"/>
        </dgm:presLayoutVars>
      </dgm:prSet>
      <dgm:spPr/>
      <dgm:t>
        <a:bodyPr/>
        <a:lstStyle/>
        <a:p>
          <a:endParaRPr lang="en-US"/>
        </a:p>
      </dgm:t>
    </dgm:pt>
    <dgm:pt modelId="{8EF34FF1-8637-45F1-B397-B377A2350769}" type="pres">
      <dgm:prSet presAssocID="{89C06456-C1BD-4181-B8E3-B0972FC92506}" presName="spacer" presStyleCnt="0"/>
      <dgm:spPr/>
      <dgm:t>
        <a:bodyPr/>
        <a:lstStyle/>
        <a:p>
          <a:endParaRPr lang="en-US"/>
        </a:p>
      </dgm:t>
    </dgm:pt>
    <dgm:pt modelId="{96B42195-9BD8-4CAA-9ED4-55792FF331DD}" type="pres">
      <dgm:prSet presAssocID="{B2031B26-A83D-4765-AADF-7A21644EE491}" presName="parentText" presStyleLbl="node1" presStyleIdx="1" presStyleCnt="4">
        <dgm:presLayoutVars>
          <dgm:chMax val="0"/>
          <dgm:bulletEnabled val="1"/>
        </dgm:presLayoutVars>
      </dgm:prSet>
      <dgm:spPr/>
      <dgm:t>
        <a:bodyPr/>
        <a:lstStyle/>
        <a:p>
          <a:endParaRPr lang="en-US"/>
        </a:p>
      </dgm:t>
    </dgm:pt>
    <dgm:pt modelId="{5D47191B-A96D-48F2-B6E3-B280F8CD5313}" type="pres">
      <dgm:prSet presAssocID="{4DF1B33E-3E82-4EDC-A970-39E04B479263}" presName="spacer" presStyleCnt="0"/>
      <dgm:spPr/>
      <dgm:t>
        <a:bodyPr/>
        <a:lstStyle/>
        <a:p>
          <a:endParaRPr lang="en-US"/>
        </a:p>
      </dgm:t>
    </dgm:pt>
    <dgm:pt modelId="{20643CEF-EE92-44FE-B6B9-4DC02DBDF6B3}" type="pres">
      <dgm:prSet presAssocID="{653F91E4-EDE7-401D-8819-3AF52D54B030}" presName="parentText" presStyleLbl="node1" presStyleIdx="2" presStyleCnt="4">
        <dgm:presLayoutVars>
          <dgm:chMax val="0"/>
          <dgm:bulletEnabled val="1"/>
        </dgm:presLayoutVars>
      </dgm:prSet>
      <dgm:spPr/>
      <dgm:t>
        <a:bodyPr/>
        <a:lstStyle/>
        <a:p>
          <a:endParaRPr lang="en-US"/>
        </a:p>
      </dgm:t>
    </dgm:pt>
    <dgm:pt modelId="{B15789DF-3A82-465E-AD17-1B59A7761770}" type="pres">
      <dgm:prSet presAssocID="{3D9D1EDA-E549-42CD-89DC-AA8B99A17AF8}" presName="spacer" presStyleCnt="0"/>
      <dgm:spPr/>
      <dgm:t>
        <a:bodyPr/>
        <a:lstStyle/>
        <a:p>
          <a:endParaRPr lang="en-US"/>
        </a:p>
      </dgm:t>
    </dgm:pt>
    <dgm:pt modelId="{70D6AFCA-46FF-4741-B9BD-E6EE1BD3F2BD}" type="pres">
      <dgm:prSet presAssocID="{97FB152E-AD7B-463C-8A42-C8731E6CA68D}" presName="parentText" presStyleLbl="node1" presStyleIdx="3" presStyleCnt="4">
        <dgm:presLayoutVars>
          <dgm:chMax val="0"/>
          <dgm:bulletEnabled val="1"/>
        </dgm:presLayoutVars>
      </dgm:prSet>
      <dgm:spPr/>
      <dgm:t>
        <a:bodyPr/>
        <a:lstStyle/>
        <a:p>
          <a:endParaRPr lang="en-US"/>
        </a:p>
      </dgm:t>
    </dgm:pt>
  </dgm:ptLst>
  <dgm:cxnLst>
    <dgm:cxn modelId="{932D4EC8-8BA4-4C56-A7D9-99173CA2439C}" type="presOf" srcId="{9FBAC7F5-45DF-4F1D-BB94-2E0304D12E81}" destId="{7B4EB207-1057-4E11-B869-FE323EA28DCA}" srcOrd="0" destOrd="0" presId="urn:microsoft.com/office/officeart/2005/8/layout/vList2"/>
    <dgm:cxn modelId="{97DA0A49-4B53-43C6-B1F3-F7F8AB051924}" type="presOf" srcId="{653F91E4-EDE7-401D-8819-3AF52D54B030}" destId="{20643CEF-EE92-44FE-B6B9-4DC02DBDF6B3}" srcOrd="0" destOrd="0" presId="urn:microsoft.com/office/officeart/2005/8/layout/vList2"/>
    <dgm:cxn modelId="{A2C450B4-EBA4-4F40-9B52-E36A79946691}" type="presOf" srcId="{97FB152E-AD7B-463C-8A42-C8731E6CA68D}" destId="{70D6AFCA-46FF-4741-B9BD-E6EE1BD3F2BD}" srcOrd="0" destOrd="0" presId="urn:microsoft.com/office/officeart/2005/8/layout/vList2"/>
    <dgm:cxn modelId="{CB2E4C8D-4733-4420-8493-93FEAE2481C3}" srcId="{9FBAC7F5-45DF-4F1D-BB94-2E0304D12E81}" destId="{B2031B26-A83D-4765-AADF-7A21644EE491}" srcOrd="1" destOrd="0" parTransId="{F2C723C5-5CAE-4134-B716-FE40D601591A}" sibTransId="{4DF1B33E-3E82-4EDC-A970-39E04B479263}"/>
    <dgm:cxn modelId="{8B5D3350-04C3-498B-BCF0-8434A01E4B61}" type="presOf" srcId="{44DC7567-A899-4545-A350-CC176BBEA867}" destId="{E2356D00-2D2F-4809-9492-C3D5BF797DE5}" srcOrd="0" destOrd="0" presId="urn:microsoft.com/office/officeart/2005/8/layout/vList2"/>
    <dgm:cxn modelId="{A7EBA954-51C1-423A-BD66-F2E00C9372FF}" srcId="{9FBAC7F5-45DF-4F1D-BB94-2E0304D12E81}" destId="{44DC7567-A899-4545-A350-CC176BBEA867}" srcOrd="0" destOrd="0" parTransId="{E100C7C6-7473-4FAD-90FB-70760FA90EEB}" sibTransId="{89C06456-C1BD-4181-B8E3-B0972FC92506}"/>
    <dgm:cxn modelId="{D56012CD-D90D-467C-8635-293C4251529B}" srcId="{9FBAC7F5-45DF-4F1D-BB94-2E0304D12E81}" destId="{653F91E4-EDE7-401D-8819-3AF52D54B030}" srcOrd="2" destOrd="0" parTransId="{6FAB2846-03C0-4FB2-A204-08AD8040DC0D}" sibTransId="{3D9D1EDA-E549-42CD-89DC-AA8B99A17AF8}"/>
    <dgm:cxn modelId="{0635B15D-A8E2-4C1F-ACFA-FA33C63938FE}" srcId="{9FBAC7F5-45DF-4F1D-BB94-2E0304D12E81}" destId="{97FB152E-AD7B-463C-8A42-C8731E6CA68D}" srcOrd="3" destOrd="0" parTransId="{DDE21CC5-657E-4A0D-9A0C-8DE353D0835F}" sibTransId="{4C55F612-7C8C-44F3-951D-315DF78A0FBE}"/>
    <dgm:cxn modelId="{16333D05-25D7-4E4D-8BC2-A2377815D193}" type="presOf" srcId="{B2031B26-A83D-4765-AADF-7A21644EE491}" destId="{96B42195-9BD8-4CAA-9ED4-55792FF331DD}" srcOrd="0" destOrd="0" presId="urn:microsoft.com/office/officeart/2005/8/layout/vList2"/>
    <dgm:cxn modelId="{04034C30-EFD3-49B5-A571-C97C62896E54}" type="presParOf" srcId="{7B4EB207-1057-4E11-B869-FE323EA28DCA}" destId="{E2356D00-2D2F-4809-9492-C3D5BF797DE5}" srcOrd="0" destOrd="0" presId="urn:microsoft.com/office/officeart/2005/8/layout/vList2"/>
    <dgm:cxn modelId="{92BEE33A-653D-4F82-8BBA-E013FEAA082E}" type="presParOf" srcId="{7B4EB207-1057-4E11-B869-FE323EA28DCA}" destId="{8EF34FF1-8637-45F1-B397-B377A2350769}" srcOrd="1" destOrd="0" presId="urn:microsoft.com/office/officeart/2005/8/layout/vList2"/>
    <dgm:cxn modelId="{26036E72-8F6C-454B-9D6E-276EF71B0562}" type="presParOf" srcId="{7B4EB207-1057-4E11-B869-FE323EA28DCA}" destId="{96B42195-9BD8-4CAA-9ED4-55792FF331DD}" srcOrd="2" destOrd="0" presId="urn:microsoft.com/office/officeart/2005/8/layout/vList2"/>
    <dgm:cxn modelId="{24D62677-3481-4A2D-9017-7123605D8BDC}" type="presParOf" srcId="{7B4EB207-1057-4E11-B869-FE323EA28DCA}" destId="{5D47191B-A96D-48F2-B6E3-B280F8CD5313}" srcOrd="3" destOrd="0" presId="urn:microsoft.com/office/officeart/2005/8/layout/vList2"/>
    <dgm:cxn modelId="{EF7F9264-EB01-4128-847D-E2E2B08B6338}" type="presParOf" srcId="{7B4EB207-1057-4E11-B869-FE323EA28DCA}" destId="{20643CEF-EE92-44FE-B6B9-4DC02DBDF6B3}" srcOrd="4" destOrd="0" presId="urn:microsoft.com/office/officeart/2005/8/layout/vList2"/>
    <dgm:cxn modelId="{EEFCEE5C-DA47-4CA0-A7BB-F7C353488363}" type="presParOf" srcId="{7B4EB207-1057-4E11-B869-FE323EA28DCA}" destId="{B15789DF-3A82-465E-AD17-1B59A7761770}" srcOrd="5" destOrd="0" presId="urn:microsoft.com/office/officeart/2005/8/layout/vList2"/>
    <dgm:cxn modelId="{701B8C85-E6A9-4C50-A9C6-0B168C9BBA6F}" type="presParOf" srcId="{7B4EB207-1057-4E11-B869-FE323EA28DCA}" destId="{70D6AFCA-46FF-4741-B9BD-E6EE1BD3F2BD}"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97FC0C-E020-4321-8DB0-1AE199EB5E3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C32582B-B160-403B-AB60-1551AFAB9399}">
      <dgm:prSet phldrT="[Text]"/>
      <dgm:spPr/>
      <dgm:t>
        <a:bodyPr/>
        <a:lstStyle/>
        <a:p>
          <a:r>
            <a:rPr lang="en-US" dirty="0" smtClean="0"/>
            <a:t>HIV/AIDS</a:t>
          </a:r>
          <a:endParaRPr lang="en-US" dirty="0"/>
        </a:p>
      </dgm:t>
    </dgm:pt>
    <dgm:pt modelId="{0810CB52-EEB9-4169-92F8-FD9EE89F707F}" type="parTrans" cxnId="{CE84055A-2DC1-4554-B588-E67DC587C55F}">
      <dgm:prSet/>
      <dgm:spPr/>
      <dgm:t>
        <a:bodyPr/>
        <a:lstStyle/>
        <a:p>
          <a:endParaRPr lang="en-US"/>
        </a:p>
      </dgm:t>
    </dgm:pt>
    <dgm:pt modelId="{89B81166-3E16-4329-B04A-69E6AF7BEEAD}" type="sibTrans" cxnId="{CE84055A-2DC1-4554-B588-E67DC587C55F}">
      <dgm:prSet/>
      <dgm:spPr/>
      <dgm:t>
        <a:bodyPr/>
        <a:lstStyle/>
        <a:p>
          <a:endParaRPr lang="en-US"/>
        </a:p>
      </dgm:t>
    </dgm:pt>
    <dgm:pt modelId="{9C900E1A-AEB1-427D-B6E8-FA98257876EB}">
      <dgm:prSet phldrT="[Text]"/>
      <dgm:spPr/>
      <dgm:t>
        <a:bodyPr/>
        <a:lstStyle/>
        <a:p>
          <a:r>
            <a:rPr lang="en-US" dirty="0" err="1" smtClean="0"/>
            <a:t>Counselling</a:t>
          </a:r>
          <a:r>
            <a:rPr lang="en-US" dirty="0" smtClean="0"/>
            <a:t> </a:t>
          </a:r>
          <a:endParaRPr lang="en-US" dirty="0"/>
        </a:p>
      </dgm:t>
    </dgm:pt>
    <dgm:pt modelId="{BF01A7A4-3125-4D92-891A-5FC771ED92DE}" type="parTrans" cxnId="{DDD52667-5B48-4B04-A9EA-EA97DF046E45}">
      <dgm:prSet/>
      <dgm:spPr/>
      <dgm:t>
        <a:bodyPr/>
        <a:lstStyle/>
        <a:p>
          <a:endParaRPr lang="en-US"/>
        </a:p>
      </dgm:t>
    </dgm:pt>
    <dgm:pt modelId="{8E13DF7F-5FA8-4650-AB0F-F705EFD779BC}" type="sibTrans" cxnId="{DDD52667-5B48-4B04-A9EA-EA97DF046E45}">
      <dgm:prSet/>
      <dgm:spPr/>
      <dgm:t>
        <a:bodyPr/>
        <a:lstStyle/>
        <a:p>
          <a:endParaRPr lang="en-US"/>
        </a:p>
      </dgm:t>
    </dgm:pt>
    <dgm:pt modelId="{1949BC3A-B02C-4241-8513-DC2E5B1AF7F1}">
      <dgm:prSet phldrT="[Text]"/>
      <dgm:spPr/>
      <dgm:t>
        <a:bodyPr/>
        <a:lstStyle/>
        <a:p>
          <a:r>
            <a:rPr lang="en-US" dirty="0" smtClean="0"/>
            <a:t>Regarding tests</a:t>
          </a:r>
          <a:endParaRPr lang="en-US" dirty="0"/>
        </a:p>
      </dgm:t>
    </dgm:pt>
    <dgm:pt modelId="{28BBB5A1-9B65-4ED4-8937-9204379076C8}" type="parTrans" cxnId="{DFECB88E-A9E6-4AC1-B984-44EC7A84BF8A}">
      <dgm:prSet/>
      <dgm:spPr/>
      <dgm:t>
        <a:bodyPr/>
        <a:lstStyle/>
        <a:p>
          <a:endParaRPr lang="en-US"/>
        </a:p>
      </dgm:t>
    </dgm:pt>
    <dgm:pt modelId="{2FA8E96F-D8FE-4228-8E6D-CBBD3A598EA8}" type="sibTrans" cxnId="{DFECB88E-A9E6-4AC1-B984-44EC7A84BF8A}">
      <dgm:prSet/>
      <dgm:spPr/>
      <dgm:t>
        <a:bodyPr/>
        <a:lstStyle/>
        <a:p>
          <a:endParaRPr lang="en-US"/>
        </a:p>
      </dgm:t>
    </dgm:pt>
    <dgm:pt modelId="{DEA48944-7A1B-48E4-877C-4BBEE3EF463D}">
      <dgm:prSet phldrT="[Text]"/>
      <dgm:spPr/>
      <dgm:t>
        <a:bodyPr/>
        <a:lstStyle/>
        <a:p>
          <a:r>
            <a:rPr lang="en-US" dirty="0" smtClean="0"/>
            <a:t>Regarding illness</a:t>
          </a:r>
          <a:endParaRPr lang="en-US" dirty="0"/>
        </a:p>
      </dgm:t>
    </dgm:pt>
    <dgm:pt modelId="{49391593-566C-440B-91B5-799441F08FC6}" type="parTrans" cxnId="{058893FD-86B2-4027-9AD1-6F3F60DE53D9}">
      <dgm:prSet/>
      <dgm:spPr/>
      <dgm:t>
        <a:bodyPr/>
        <a:lstStyle/>
        <a:p>
          <a:endParaRPr lang="en-US"/>
        </a:p>
      </dgm:t>
    </dgm:pt>
    <dgm:pt modelId="{E29B900C-46B9-431A-ADF2-C6AB0152C829}" type="sibTrans" cxnId="{058893FD-86B2-4027-9AD1-6F3F60DE53D9}">
      <dgm:prSet/>
      <dgm:spPr/>
      <dgm:t>
        <a:bodyPr/>
        <a:lstStyle/>
        <a:p>
          <a:endParaRPr lang="en-US"/>
        </a:p>
      </dgm:t>
    </dgm:pt>
    <dgm:pt modelId="{897C3653-251F-456B-B17F-8ED048A1BE38}">
      <dgm:prSet phldrT="[Text]"/>
      <dgm:spPr/>
      <dgm:t>
        <a:bodyPr/>
        <a:lstStyle/>
        <a:p>
          <a:r>
            <a:rPr lang="en-US" dirty="0" smtClean="0"/>
            <a:t>Psychiatric disorders</a:t>
          </a:r>
          <a:endParaRPr lang="en-US" dirty="0"/>
        </a:p>
      </dgm:t>
    </dgm:pt>
    <dgm:pt modelId="{F2025C48-9DFB-4FCF-BA7E-11630F4ED95F}" type="parTrans" cxnId="{41298216-B97C-4F2F-8B79-0A10336044B1}">
      <dgm:prSet/>
      <dgm:spPr/>
      <dgm:t>
        <a:bodyPr/>
        <a:lstStyle/>
        <a:p>
          <a:endParaRPr lang="en-US"/>
        </a:p>
      </dgm:t>
    </dgm:pt>
    <dgm:pt modelId="{E38E01A4-E412-4602-987B-F3259B6CE9B1}" type="sibTrans" cxnId="{41298216-B97C-4F2F-8B79-0A10336044B1}">
      <dgm:prSet/>
      <dgm:spPr/>
      <dgm:t>
        <a:bodyPr/>
        <a:lstStyle/>
        <a:p>
          <a:endParaRPr lang="en-US"/>
        </a:p>
      </dgm:t>
    </dgm:pt>
    <dgm:pt modelId="{EA3E108F-2207-42A3-8166-082642C90A5B}">
      <dgm:prSet phldrT="[Text]"/>
      <dgm:spPr/>
      <dgm:t>
        <a:bodyPr/>
        <a:lstStyle/>
        <a:p>
          <a:r>
            <a:rPr lang="en-US" dirty="0" smtClean="0"/>
            <a:t>Management </a:t>
          </a:r>
          <a:endParaRPr lang="en-US" dirty="0"/>
        </a:p>
      </dgm:t>
    </dgm:pt>
    <dgm:pt modelId="{956A8AC3-EAC8-444A-9F0C-70B46CC2D185}" type="parTrans" cxnId="{E4095EFA-13FB-4E59-BE7C-B6C08AB57412}">
      <dgm:prSet/>
      <dgm:spPr/>
      <dgm:t>
        <a:bodyPr/>
        <a:lstStyle/>
        <a:p>
          <a:endParaRPr lang="en-US"/>
        </a:p>
      </dgm:t>
    </dgm:pt>
    <dgm:pt modelId="{42EB38ED-758F-4154-8352-B3E3CFF3B2DA}" type="sibTrans" cxnId="{E4095EFA-13FB-4E59-BE7C-B6C08AB57412}">
      <dgm:prSet/>
      <dgm:spPr/>
      <dgm:t>
        <a:bodyPr/>
        <a:lstStyle/>
        <a:p>
          <a:endParaRPr lang="en-US"/>
        </a:p>
      </dgm:t>
    </dgm:pt>
    <dgm:pt modelId="{2A4D1FA6-1C08-4297-9153-A2BA1CE74F03}" type="pres">
      <dgm:prSet presAssocID="{FF97FC0C-E020-4321-8DB0-1AE199EB5E38}" presName="hierChild1" presStyleCnt="0">
        <dgm:presLayoutVars>
          <dgm:chPref val="1"/>
          <dgm:dir/>
          <dgm:animOne val="branch"/>
          <dgm:animLvl val="lvl"/>
          <dgm:resizeHandles/>
        </dgm:presLayoutVars>
      </dgm:prSet>
      <dgm:spPr/>
      <dgm:t>
        <a:bodyPr/>
        <a:lstStyle/>
        <a:p>
          <a:endParaRPr lang="en-US"/>
        </a:p>
      </dgm:t>
    </dgm:pt>
    <dgm:pt modelId="{F0F8DB1E-F330-4880-A8A0-11BE50EB15F0}" type="pres">
      <dgm:prSet presAssocID="{BC32582B-B160-403B-AB60-1551AFAB9399}" presName="hierRoot1" presStyleCnt="0"/>
      <dgm:spPr/>
    </dgm:pt>
    <dgm:pt modelId="{DA222A1B-2D81-4338-A471-6E2787F26E68}" type="pres">
      <dgm:prSet presAssocID="{BC32582B-B160-403B-AB60-1551AFAB9399}" presName="composite" presStyleCnt="0"/>
      <dgm:spPr/>
    </dgm:pt>
    <dgm:pt modelId="{FBAB05A0-2CBE-4052-ADF6-A8F75D3BEB19}" type="pres">
      <dgm:prSet presAssocID="{BC32582B-B160-403B-AB60-1551AFAB9399}" presName="background" presStyleLbl="node0" presStyleIdx="0" presStyleCnt="1"/>
      <dgm:spPr/>
    </dgm:pt>
    <dgm:pt modelId="{BBAA5025-ABE7-4D55-88CA-52B145182945}" type="pres">
      <dgm:prSet presAssocID="{BC32582B-B160-403B-AB60-1551AFAB9399}" presName="text" presStyleLbl="fgAcc0" presStyleIdx="0" presStyleCnt="1">
        <dgm:presLayoutVars>
          <dgm:chPref val="3"/>
        </dgm:presLayoutVars>
      </dgm:prSet>
      <dgm:spPr/>
      <dgm:t>
        <a:bodyPr/>
        <a:lstStyle/>
        <a:p>
          <a:endParaRPr lang="en-US"/>
        </a:p>
      </dgm:t>
    </dgm:pt>
    <dgm:pt modelId="{1DE47660-A615-416C-94BA-9BDA63E0472A}" type="pres">
      <dgm:prSet presAssocID="{BC32582B-B160-403B-AB60-1551AFAB9399}" presName="hierChild2" presStyleCnt="0"/>
      <dgm:spPr/>
    </dgm:pt>
    <dgm:pt modelId="{A65C4EFA-4C8E-453B-B1DA-AF5B5E2F15BE}" type="pres">
      <dgm:prSet presAssocID="{BF01A7A4-3125-4D92-891A-5FC771ED92DE}" presName="Name10" presStyleLbl="parChTrans1D2" presStyleIdx="0" presStyleCnt="2"/>
      <dgm:spPr/>
      <dgm:t>
        <a:bodyPr/>
        <a:lstStyle/>
        <a:p>
          <a:endParaRPr lang="en-US"/>
        </a:p>
      </dgm:t>
    </dgm:pt>
    <dgm:pt modelId="{46332CB5-E9E9-4DBE-A030-DE6220486B32}" type="pres">
      <dgm:prSet presAssocID="{9C900E1A-AEB1-427D-B6E8-FA98257876EB}" presName="hierRoot2" presStyleCnt="0"/>
      <dgm:spPr/>
    </dgm:pt>
    <dgm:pt modelId="{B3999099-4E0F-4DC5-A905-AD9750459CB5}" type="pres">
      <dgm:prSet presAssocID="{9C900E1A-AEB1-427D-B6E8-FA98257876EB}" presName="composite2" presStyleCnt="0"/>
      <dgm:spPr/>
    </dgm:pt>
    <dgm:pt modelId="{21324C1F-34DD-4975-9EC8-27BDF1C2F4BB}" type="pres">
      <dgm:prSet presAssocID="{9C900E1A-AEB1-427D-B6E8-FA98257876EB}" presName="background2" presStyleLbl="node2" presStyleIdx="0" presStyleCnt="2"/>
      <dgm:spPr/>
    </dgm:pt>
    <dgm:pt modelId="{25DF0E23-615E-4388-8402-351A31D68199}" type="pres">
      <dgm:prSet presAssocID="{9C900E1A-AEB1-427D-B6E8-FA98257876EB}" presName="text2" presStyleLbl="fgAcc2" presStyleIdx="0" presStyleCnt="2">
        <dgm:presLayoutVars>
          <dgm:chPref val="3"/>
        </dgm:presLayoutVars>
      </dgm:prSet>
      <dgm:spPr/>
      <dgm:t>
        <a:bodyPr/>
        <a:lstStyle/>
        <a:p>
          <a:endParaRPr lang="en-US"/>
        </a:p>
      </dgm:t>
    </dgm:pt>
    <dgm:pt modelId="{BE163352-E0EC-410E-A0A2-7A45BE8B08C7}" type="pres">
      <dgm:prSet presAssocID="{9C900E1A-AEB1-427D-B6E8-FA98257876EB}" presName="hierChild3" presStyleCnt="0"/>
      <dgm:spPr/>
    </dgm:pt>
    <dgm:pt modelId="{B03B9595-5937-45D7-A83E-2DA9DC450FE5}" type="pres">
      <dgm:prSet presAssocID="{28BBB5A1-9B65-4ED4-8937-9204379076C8}" presName="Name17" presStyleLbl="parChTrans1D3" presStyleIdx="0" presStyleCnt="3"/>
      <dgm:spPr/>
      <dgm:t>
        <a:bodyPr/>
        <a:lstStyle/>
        <a:p>
          <a:endParaRPr lang="en-US"/>
        </a:p>
      </dgm:t>
    </dgm:pt>
    <dgm:pt modelId="{FB65FEDE-E3CD-46B8-9E80-E47F3BB4357B}" type="pres">
      <dgm:prSet presAssocID="{1949BC3A-B02C-4241-8513-DC2E5B1AF7F1}" presName="hierRoot3" presStyleCnt="0"/>
      <dgm:spPr/>
    </dgm:pt>
    <dgm:pt modelId="{65066FF5-C865-4FC6-AD75-5D1830D80BC0}" type="pres">
      <dgm:prSet presAssocID="{1949BC3A-B02C-4241-8513-DC2E5B1AF7F1}" presName="composite3" presStyleCnt="0"/>
      <dgm:spPr/>
    </dgm:pt>
    <dgm:pt modelId="{05C77E43-1A31-4CA5-B22F-1474AE3D285F}" type="pres">
      <dgm:prSet presAssocID="{1949BC3A-B02C-4241-8513-DC2E5B1AF7F1}" presName="background3" presStyleLbl="node3" presStyleIdx="0" presStyleCnt="3"/>
      <dgm:spPr/>
    </dgm:pt>
    <dgm:pt modelId="{7E47CFC6-6980-4B7B-9C94-C7EE9467171A}" type="pres">
      <dgm:prSet presAssocID="{1949BC3A-B02C-4241-8513-DC2E5B1AF7F1}" presName="text3" presStyleLbl="fgAcc3" presStyleIdx="0" presStyleCnt="3">
        <dgm:presLayoutVars>
          <dgm:chPref val="3"/>
        </dgm:presLayoutVars>
      </dgm:prSet>
      <dgm:spPr/>
      <dgm:t>
        <a:bodyPr/>
        <a:lstStyle/>
        <a:p>
          <a:endParaRPr lang="en-US"/>
        </a:p>
      </dgm:t>
    </dgm:pt>
    <dgm:pt modelId="{0C965B58-9FF1-438F-97A8-3CFFB2415B23}" type="pres">
      <dgm:prSet presAssocID="{1949BC3A-B02C-4241-8513-DC2E5B1AF7F1}" presName="hierChild4" presStyleCnt="0"/>
      <dgm:spPr/>
    </dgm:pt>
    <dgm:pt modelId="{E0C92F7E-E590-4D50-8B5D-01812371E512}" type="pres">
      <dgm:prSet presAssocID="{49391593-566C-440B-91B5-799441F08FC6}" presName="Name17" presStyleLbl="parChTrans1D3" presStyleIdx="1" presStyleCnt="3"/>
      <dgm:spPr/>
      <dgm:t>
        <a:bodyPr/>
        <a:lstStyle/>
        <a:p>
          <a:endParaRPr lang="en-US"/>
        </a:p>
      </dgm:t>
    </dgm:pt>
    <dgm:pt modelId="{96C8C50B-A3E4-4779-BEC5-399B89072B31}" type="pres">
      <dgm:prSet presAssocID="{DEA48944-7A1B-48E4-877C-4BBEE3EF463D}" presName="hierRoot3" presStyleCnt="0"/>
      <dgm:spPr/>
    </dgm:pt>
    <dgm:pt modelId="{6C161A54-2471-46FF-96DC-0B446BFE5F40}" type="pres">
      <dgm:prSet presAssocID="{DEA48944-7A1B-48E4-877C-4BBEE3EF463D}" presName="composite3" presStyleCnt="0"/>
      <dgm:spPr/>
    </dgm:pt>
    <dgm:pt modelId="{07854A72-EFA2-4741-B89F-15D487165174}" type="pres">
      <dgm:prSet presAssocID="{DEA48944-7A1B-48E4-877C-4BBEE3EF463D}" presName="background3" presStyleLbl="node3" presStyleIdx="1" presStyleCnt="3"/>
      <dgm:spPr/>
    </dgm:pt>
    <dgm:pt modelId="{426CCD55-C356-4490-8022-33BED0B913A2}" type="pres">
      <dgm:prSet presAssocID="{DEA48944-7A1B-48E4-877C-4BBEE3EF463D}" presName="text3" presStyleLbl="fgAcc3" presStyleIdx="1" presStyleCnt="3">
        <dgm:presLayoutVars>
          <dgm:chPref val="3"/>
        </dgm:presLayoutVars>
      </dgm:prSet>
      <dgm:spPr/>
      <dgm:t>
        <a:bodyPr/>
        <a:lstStyle/>
        <a:p>
          <a:endParaRPr lang="en-US"/>
        </a:p>
      </dgm:t>
    </dgm:pt>
    <dgm:pt modelId="{F5E8DAF0-D244-48D4-8FFE-9723F9D524C3}" type="pres">
      <dgm:prSet presAssocID="{DEA48944-7A1B-48E4-877C-4BBEE3EF463D}" presName="hierChild4" presStyleCnt="0"/>
      <dgm:spPr/>
    </dgm:pt>
    <dgm:pt modelId="{200F689C-CDCB-47D9-8616-4E3980215066}" type="pres">
      <dgm:prSet presAssocID="{F2025C48-9DFB-4FCF-BA7E-11630F4ED95F}" presName="Name10" presStyleLbl="parChTrans1D2" presStyleIdx="1" presStyleCnt="2"/>
      <dgm:spPr/>
      <dgm:t>
        <a:bodyPr/>
        <a:lstStyle/>
        <a:p>
          <a:endParaRPr lang="en-US"/>
        </a:p>
      </dgm:t>
    </dgm:pt>
    <dgm:pt modelId="{072A23D8-8A68-420C-894D-4F83F7D80CCD}" type="pres">
      <dgm:prSet presAssocID="{897C3653-251F-456B-B17F-8ED048A1BE38}" presName="hierRoot2" presStyleCnt="0"/>
      <dgm:spPr/>
    </dgm:pt>
    <dgm:pt modelId="{40C013B3-7CA0-4C8B-AA44-5EBED7018A85}" type="pres">
      <dgm:prSet presAssocID="{897C3653-251F-456B-B17F-8ED048A1BE38}" presName="composite2" presStyleCnt="0"/>
      <dgm:spPr/>
    </dgm:pt>
    <dgm:pt modelId="{A59038AE-46D5-4410-A9B1-4C761C7979D6}" type="pres">
      <dgm:prSet presAssocID="{897C3653-251F-456B-B17F-8ED048A1BE38}" presName="background2" presStyleLbl="node2" presStyleIdx="1" presStyleCnt="2"/>
      <dgm:spPr/>
    </dgm:pt>
    <dgm:pt modelId="{D41EB112-1893-4F40-95AD-52B71EEBE533}" type="pres">
      <dgm:prSet presAssocID="{897C3653-251F-456B-B17F-8ED048A1BE38}" presName="text2" presStyleLbl="fgAcc2" presStyleIdx="1" presStyleCnt="2">
        <dgm:presLayoutVars>
          <dgm:chPref val="3"/>
        </dgm:presLayoutVars>
      </dgm:prSet>
      <dgm:spPr/>
      <dgm:t>
        <a:bodyPr/>
        <a:lstStyle/>
        <a:p>
          <a:endParaRPr lang="en-US"/>
        </a:p>
      </dgm:t>
    </dgm:pt>
    <dgm:pt modelId="{D9EAB3A3-984E-4814-A2CB-B83B12BBDECE}" type="pres">
      <dgm:prSet presAssocID="{897C3653-251F-456B-B17F-8ED048A1BE38}" presName="hierChild3" presStyleCnt="0"/>
      <dgm:spPr/>
    </dgm:pt>
    <dgm:pt modelId="{FB1A6B1C-54C4-4DB7-97A4-620E50162634}" type="pres">
      <dgm:prSet presAssocID="{956A8AC3-EAC8-444A-9F0C-70B46CC2D185}" presName="Name17" presStyleLbl="parChTrans1D3" presStyleIdx="2" presStyleCnt="3"/>
      <dgm:spPr/>
      <dgm:t>
        <a:bodyPr/>
        <a:lstStyle/>
        <a:p>
          <a:endParaRPr lang="en-US"/>
        </a:p>
      </dgm:t>
    </dgm:pt>
    <dgm:pt modelId="{3E359282-E399-4679-93C9-AF7BAA38121B}" type="pres">
      <dgm:prSet presAssocID="{EA3E108F-2207-42A3-8166-082642C90A5B}" presName="hierRoot3" presStyleCnt="0"/>
      <dgm:spPr/>
    </dgm:pt>
    <dgm:pt modelId="{8BA9B1B8-8BAB-4F3C-8C67-8267CB4D2FB8}" type="pres">
      <dgm:prSet presAssocID="{EA3E108F-2207-42A3-8166-082642C90A5B}" presName="composite3" presStyleCnt="0"/>
      <dgm:spPr/>
    </dgm:pt>
    <dgm:pt modelId="{7EFA5E29-0643-41C3-8BC5-AC02513D55DC}" type="pres">
      <dgm:prSet presAssocID="{EA3E108F-2207-42A3-8166-082642C90A5B}" presName="background3" presStyleLbl="node3" presStyleIdx="2" presStyleCnt="3"/>
      <dgm:spPr/>
    </dgm:pt>
    <dgm:pt modelId="{CFCA730C-4461-4A27-B7B9-26880954CAAC}" type="pres">
      <dgm:prSet presAssocID="{EA3E108F-2207-42A3-8166-082642C90A5B}" presName="text3" presStyleLbl="fgAcc3" presStyleIdx="2" presStyleCnt="3">
        <dgm:presLayoutVars>
          <dgm:chPref val="3"/>
        </dgm:presLayoutVars>
      </dgm:prSet>
      <dgm:spPr/>
      <dgm:t>
        <a:bodyPr/>
        <a:lstStyle/>
        <a:p>
          <a:endParaRPr lang="en-US"/>
        </a:p>
      </dgm:t>
    </dgm:pt>
    <dgm:pt modelId="{ACD6E5C6-2440-4320-9933-59AB6DBEC47B}" type="pres">
      <dgm:prSet presAssocID="{EA3E108F-2207-42A3-8166-082642C90A5B}" presName="hierChild4" presStyleCnt="0"/>
      <dgm:spPr/>
    </dgm:pt>
  </dgm:ptLst>
  <dgm:cxnLst>
    <dgm:cxn modelId="{DFECB88E-A9E6-4AC1-B984-44EC7A84BF8A}" srcId="{9C900E1A-AEB1-427D-B6E8-FA98257876EB}" destId="{1949BC3A-B02C-4241-8513-DC2E5B1AF7F1}" srcOrd="0" destOrd="0" parTransId="{28BBB5A1-9B65-4ED4-8937-9204379076C8}" sibTransId="{2FA8E96F-D8FE-4228-8E6D-CBBD3A598EA8}"/>
    <dgm:cxn modelId="{058893FD-86B2-4027-9AD1-6F3F60DE53D9}" srcId="{9C900E1A-AEB1-427D-B6E8-FA98257876EB}" destId="{DEA48944-7A1B-48E4-877C-4BBEE3EF463D}" srcOrd="1" destOrd="0" parTransId="{49391593-566C-440B-91B5-799441F08FC6}" sibTransId="{E29B900C-46B9-431A-ADF2-C6AB0152C829}"/>
    <dgm:cxn modelId="{EAE7857F-AE60-4D17-9AFB-CBF8393B9C40}" type="presOf" srcId="{49391593-566C-440B-91B5-799441F08FC6}" destId="{E0C92F7E-E590-4D50-8B5D-01812371E512}" srcOrd="0" destOrd="0" presId="urn:microsoft.com/office/officeart/2005/8/layout/hierarchy1"/>
    <dgm:cxn modelId="{B5B6E0F3-62E4-474F-A68E-ADCF72497B28}" type="presOf" srcId="{1949BC3A-B02C-4241-8513-DC2E5B1AF7F1}" destId="{7E47CFC6-6980-4B7B-9C94-C7EE9467171A}" srcOrd="0" destOrd="0" presId="urn:microsoft.com/office/officeart/2005/8/layout/hierarchy1"/>
    <dgm:cxn modelId="{E6114934-5ADC-4655-9A83-7A6E0B9F8745}" type="presOf" srcId="{956A8AC3-EAC8-444A-9F0C-70B46CC2D185}" destId="{FB1A6B1C-54C4-4DB7-97A4-620E50162634}" srcOrd="0" destOrd="0" presId="urn:microsoft.com/office/officeart/2005/8/layout/hierarchy1"/>
    <dgm:cxn modelId="{CE84055A-2DC1-4554-B588-E67DC587C55F}" srcId="{FF97FC0C-E020-4321-8DB0-1AE199EB5E38}" destId="{BC32582B-B160-403B-AB60-1551AFAB9399}" srcOrd="0" destOrd="0" parTransId="{0810CB52-EEB9-4169-92F8-FD9EE89F707F}" sibTransId="{89B81166-3E16-4329-B04A-69E6AF7BEEAD}"/>
    <dgm:cxn modelId="{E5B92E63-6BFF-49B2-A0A3-47896E8DE669}" type="presOf" srcId="{BF01A7A4-3125-4D92-891A-5FC771ED92DE}" destId="{A65C4EFA-4C8E-453B-B1DA-AF5B5E2F15BE}" srcOrd="0" destOrd="0" presId="urn:microsoft.com/office/officeart/2005/8/layout/hierarchy1"/>
    <dgm:cxn modelId="{E4095EFA-13FB-4E59-BE7C-B6C08AB57412}" srcId="{897C3653-251F-456B-B17F-8ED048A1BE38}" destId="{EA3E108F-2207-42A3-8166-082642C90A5B}" srcOrd="0" destOrd="0" parTransId="{956A8AC3-EAC8-444A-9F0C-70B46CC2D185}" sibTransId="{42EB38ED-758F-4154-8352-B3E3CFF3B2DA}"/>
    <dgm:cxn modelId="{E9C5821D-9BA8-4310-A686-AD142966E77C}" type="presOf" srcId="{EA3E108F-2207-42A3-8166-082642C90A5B}" destId="{CFCA730C-4461-4A27-B7B9-26880954CAAC}" srcOrd="0" destOrd="0" presId="urn:microsoft.com/office/officeart/2005/8/layout/hierarchy1"/>
    <dgm:cxn modelId="{1F7BBC56-B0BC-42B5-9F55-47B5ECC94813}" type="presOf" srcId="{FF97FC0C-E020-4321-8DB0-1AE199EB5E38}" destId="{2A4D1FA6-1C08-4297-9153-A2BA1CE74F03}" srcOrd="0" destOrd="0" presId="urn:microsoft.com/office/officeart/2005/8/layout/hierarchy1"/>
    <dgm:cxn modelId="{2A15DCDA-C735-4275-8D81-852E824D75D9}" type="presOf" srcId="{28BBB5A1-9B65-4ED4-8937-9204379076C8}" destId="{B03B9595-5937-45D7-A83E-2DA9DC450FE5}" srcOrd="0" destOrd="0" presId="urn:microsoft.com/office/officeart/2005/8/layout/hierarchy1"/>
    <dgm:cxn modelId="{BF4D2F51-D2DC-4603-9701-E9F4D6DC0750}" type="presOf" srcId="{F2025C48-9DFB-4FCF-BA7E-11630F4ED95F}" destId="{200F689C-CDCB-47D9-8616-4E3980215066}" srcOrd="0" destOrd="0" presId="urn:microsoft.com/office/officeart/2005/8/layout/hierarchy1"/>
    <dgm:cxn modelId="{E2184B99-6EDC-4536-9AC5-B0FB339C1316}" type="presOf" srcId="{9C900E1A-AEB1-427D-B6E8-FA98257876EB}" destId="{25DF0E23-615E-4388-8402-351A31D68199}" srcOrd="0" destOrd="0" presId="urn:microsoft.com/office/officeart/2005/8/layout/hierarchy1"/>
    <dgm:cxn modelId="{DDD52667-5B48-4B04-A9EA-EA97DF046E45}" srcId="{BC32582B-B160-403B-AB60-1551AFAB9399}" destId="{9C900E1A-AEB1-427D-B6E8-FA98257876EB}" srcOrd="0" destOrd="0" parTransId="{BF01A7A4-3125-4D92-891A-5FC771ED92DE}" sibTransId="{8E13DF7F-5FA8-4650-AB0F-F705EFD779BC}"/>
    <dgm:cxn modelId="{7FE43A03-1738-414A-9308-326B65D7999D}" type="presOf" srcId="{DEA48944-7A1B-48E4-877C-4BBEE3EF463D}" destId="{426CCD55-C356-4490-8022-33BED0B913A2}" srcOrd="0" destOrd="0" presId="urn:microsoft.com/office/officeart/2005/8/layout/hierarchy1"/>
    <dgm:cxn modelId="{9D54A84A-8848-493A-9E21-2FB3670FD1EB}" type="presOf" srcId="{897C3653-251F-456B-B17F-8ED048A1BE38}" destId="{D41EB112-1893-4F40-95AD-52B71EEBE533}" srcOrd="0" destOrd="0" presId="urn:microsoft.com/office/officeart/2005/8/layout/hierarchy1"/>
    <dgm:cxn modelId="{82CEDC24-226F-432E-AFF3-52BE590D2E9A}" type="presOf" srcId="{BC32582B-B160-403B-AB60-1551AFAB9399}" destId="{BBAA5025-ABE7-4D55-88CA-52B145182945}" srcOrd="0" destOrd="0" presId="urn:microsoft.com/office/officeart/2005/8/layout/hierarchy1"/>
    <dgm:cxn modelId="{41298216-B97C-4F2F-8B79-0A10336044B1}" srcId="{BC32582B-B160-403B-AB60-1551AFAB9399}" destId="{897C3653-251F-456B-B17F-8ED048A1BE38}" srcOrd="1" destOrd="0" parTransId="{F2025C48-9DFB-4FCF-BA7E-11630F4ED95F}" sibTransId="{E38E01A4-E412-4602-987B-F3259B6CE9B1}"/>
    <dgm:cxn modelId="{FEF043E5-959F-48E4-86F1-E001BEA92E4D}" type="presParOf" srcId="{2A4D1FA6-1C08-4297-9153-A2BA1CE74F03}" destId="{F0F8DB1E-F330-4880-A8A0-11BE50EB15F0}" srcOrd="0" destOrd="0" presId="urn:microsoft.com/office/officeart/2005/8/layout/hierarchy1"/>
    <dgm:cxn modelId="{76E5AE29-1C16-436D-9AD5-FEDACE1E898F}" type="presParOf" srcId="{F0F8DB1E-F330-4880-A8A0-11BE50EB15F0}" destId="{DA222A1B-2D81-4338-A471-6E2787F26E68}" srcOrd="0" destOrd="0" presId="urn:microsoft.com/office/officeart/2005/8/layout/hierarchy1"/>
    <dgm:cxn modelId="{62A7683C-D4E4-4FE2-812E-AD353779D830}" type="presParOf" srcId="{DA222A1B-2D81-4338-A471-6E2787F26E68}" destId="{FBAB05A0-2CBE-4052-ADF6-A8F75D3BEB19}" srcOrd="0" destOrd="0" presId="urn:microsoft.com/office/officeart/2005/8/layout/hierarchy1"/>
    <dgm:cxn modelId="{8D13BE7E-5AFC-43FA-B3A3-ADCD5E957717}" type="presParOf" srcId="{DA222A1B-2D81-4338-A471-6E2787F26E68}" destId="{BBAA5025-ABE7-4D55-88CA-52B145182945}" srcOrd="1" destOrd="0" presId="urn:microsoft.com/office/officeart/2005/8/layout/hierarchy1"/>
    <dgm:cxn modelId="{6666BD44-63AF-42EB-AED6-FCBECA650A0C}" type="presParOf" srcId="{F0F8DB1E-F330-4880-A8A0-11BE50EB15F0}" destId="{1DE47660-A615-416C-94BA-9BDA63E0472A}" srcOrd="1" destOrd="0" presId="urn:microsoft.com/office/officeart/2005/8/layout/hierarchy1"/>
    <dgm:cxn modelId="{5260D510-2C99-43FF-A64F-85D738B7BB20}" type="presParOf" srcId="{1DE47660-A615-416C-94BA-9BDA63E0472A}" destId="{A65C4EFA-4C8E-453B-B1DA-AF5B5E2F15BE}" srcOrd="0" destOrd="0" presId="urn:microsoft.com/office/officeart/2005/8/layout/hierarchy1"/>
    <dgm:cxn modelId="{04283058-D039-4A66-A6DB-8FFC65D478D5}" type="presParOf" srcId="{1DE47660-A615-416C-94BA-9BDA63E0472A}" destId="{46332CB5-E9E9-4DBE-A030-DE6220486B32}" srcOrd="1" destOrd="0" presId="urn:microsoft.com/office/officeart/2005/8/layout/hierarchy1"/>
    <dgm:cxn modelId="{2FE72E82-82B1-4FC9-AB92-86B9DD993019}" type="presParOf" srcId="{46332CB5-E9E9-4DBE-A030-DE6220486B32}" destId="{B3999099-4E0F-4DC5-A905-AD9750459CB5}" srcOrd="0" destOrd="0" presId="urn:microsoft.com/office/officeart/2005/8/layout/hierarchy1"/>
    <dgm:cxn modelId="{95B0DCC3-591D-4172-94B4-0BDBB6105ED5}" type="presParOf" srcId="{B3999099-4E0F-4DC5-A905-AD9750459CB5}" destId="{21324C1F-34DD-4975-9EC8-27BDF1C2F4BB}" srcOrd="0" destOrd="0" presId="urn:microsoft.com/office/officeart/2005/8/layout/hierarchy1"/>
    <dgm:cxn modelId="{335227C8-2464-403A-A4A9-6355A4B404E2}" type="presParOf" srcId="{B3999099-4E0F-4DC5-A905-AD9750459CB5}" destId="{25DF0E23-615E-4388-8402-351A31D68199}" srcOrd="1" destOrd="0" presId="urn:microsoft.com/office/officeart/2005/8/layout/hierarchy1"/>
    <dgm:cxn modelId="{4E432F78-FE41-44F1-ACCD-A69DD0E565F7}" type="presParOf" srcId="{46332CB5-E9E9-4DBE-A030-DE6220486B32}" destId="{BE163352-E0EC-410E-A0A2-7A45BE8B08C7}" srcOrd="1" destOrd="0" presId="urn:microsoft.com/office/officeart/2005/8/layout/hierarchy1"/>
    <dgm:cxn modelId="{1C001FFD-3180-44EF-98CF-CF6A6A31FA12}" type="presParOf" srcId="{BE163352-E0EC-410E-A0A2-7A45BE8B08C7}" destId="{B03B9595-5937-45D7-A83E-2DA9DC450FE5}" srcOrd="0" destOrd="0" presId="urn:microsoft.com/office/officeart/2005/8/layout/hierarchy1"/>
    <dgm:cxn modelId="{49B16DBE-1E54-44F2-A8C2-F914FDFA413B}" type="presParOf" srcId="{BE163352-E0EC-410E-A0A2-7A45BE8B08C7}" destId="{FB65FEDE-E3CD-46B8-9E80-E47F3BB4357B}" srcOrd="1" destOrd="0" presId="urn:microsoft.com/office/officeart/2005/8/layout/hierarchy1"/>
    <dgm:cxn modelId="{C0964660-D2A7-4AD9-8A7D-96C067CFBBF0}" type="presParOf" srcId="{FB65FEDE-E3CD-46B8-9E80-E47F3BB4357B}" destId="{65066FF5-C865-4FC6-AD75-5D1830D80BC0}" srcOrd="0" destOrd="0" presId="urn:microsoft.com/office/officeart/2005/8/layout/hierarchy1"/>
    <dgm:cxn modelId="{6754A417-51C1-435A-A9C7-462673FCE55B}" type="presParOf" srcId="{65066FF5-C865-4FC6-AD75-5D1830D80BC0}" destId="{05C77E43-1A31-4CA5-B22F-1474AE3D285F}" srcOrd="0" destOrd="0" presId="urn:microsoft.com/office/officeart/2005/8/layout/hierarchy1"/>
    <dgm:cxn modelId="{43E11B01-41F7-46BA-883A-8B88844C1389}" type="presParOf" srcId="{65066FF5-C865-4FC6-AD75-5D1830D80BC0}" destId="{7E47CFC6-6980-4B7B-9C94-C7EE9467171A}" srcOrd="1" destOrd="0" presId="urn:microsoft.com/office/officeart/2005/8/layout/hierarchy1"/>
    <dgm:cxn modelId="{402E1D05-4382-45BF-84E1-DF09EF38F65A}" type="presParOf" srcId="{FB65FEDE-E3CD-46B8-9E80-E47F3BB4357B}" destId="{0C965B58-9FF1-438F-97A8-3CFFB2415B23}" srcOrd="1" destOrd="0" presId="urn:microsoft.com/office/officeart/2005/8/layout/hierarchy1"/>
    <dgm:cxn modelId="{3F90827F-4084-4B0F-A59B-F197BEBB1F4A}" type="presParOf" srcId="{BE163352-E0EC-410E-A0A2-7A45BE8B08C7}" destId="{E0C92F7E-E590-4D50-8B5D-01812371E512}" srcOrd="2" destOrd="0" presId="urn:microsoft.com/office/officeart/2005/8/layout/hierarchy1"/>
    <dgm:cxn modelId="{F2C1CC6B-9689-4A6E-B8A6-39EBCF88335D}" type="presParOf" srcId="{BE163352-E0EC-410E-A0A2-7A45BE8B08C7}" destId="{96C8C50B-A3E4-4779-BEC5-399B89072B31}" srcOrd="3" destOrd="0" presId="urn:microsoft.com/office/officeart/2005/8/layout/hierarchy1"/>
    <dgm:cxn modelId="{58E59676-D0CD-4D11-81FA-5C37049D472B}" type="presParOf" srcId="{96C8C50B-A3E4-4779-BEC5-399B89072B31}" destId="{6C161A54-2471-46FF-96DC-0B446BFE5F40}" srcOrd="0" destOrd="0" presId="urn:microsoft.com/office/officeart/2005/8/layout/hierarchy1"/>
    <dgm:cxn modelId="{D35015C8-16E7-44A4-9195-6A21538F3A88}" type="presParOf" srcId="{6C161A54-2471-46FF-96DC-0B446BFE5F40}" destId="{07854A72-EFA2-4741-B89F-15D487165174}" srcOrd="0" destOrd="0" presId="urn:microsoft.com/office/officeart/2005/8/layout/hierarchy1"/>
    <dgm:cxn modelId="{732A8066-505E-43AD-8A69-615DC9547EDF}" type="presParOf" srcId="{6C161A54-2471-46FF-96DC-0B446BFE5F40}" destId="{426CCD55-C356-4490-8022-33BED0B913A2}" srcOrd="1" destOrd="0" presId="urn:microsoft.com/office/officeart/2005/8/layout/hierarchy1"/>
    <dgm:cxn modelId="{12F2FB8A-8D55-443D-B084-B0847C9660D7}" type="presParOf" srcId="{96C8C50B-A3E4-4779-BEC5-399B89072B31}" destId="{F5E8DAF0-D244-48D4-8FFE-9723F9D524C3}" srcOrd="1" destOrd="0" presId="urn:microsoft.com/office/officeart/2005/8/layout/hierarchy1"/>
    <dgm:cxn modelId="{E9BD40A3-5C17-4226-B634-EEDE287D6D15}" type="presParOf" srcId="{1DE47660-A615-416C-94BA-9BDA63E0472A}" destId="{200F689C-CDCB-47D9-8616-4E3980215066}" srcOrd="2" destOrd="0" presId="urn:microsoft.com/office/officeart/2005/8/layout/hierarchy1"/>
    <dgm:cxn modelId="{9B45A85E-2D52-4746-8548-FF9DCB647711}" type="presParOf" srcId="{1DE47660-A615-416C-94BA-9BDA63E0472A}" destId="{072A23D8-8A68-420C-894D-4F83F7D80CCD}" srcOrd="3" destOrd="0" presId="urn:microsoft.com/office/officeart/2005/8/layout/hierarchy1"/>
    <dgm:cxn modelId="{43B15427-87D8-4A2E-9895-B3B01168D870}" type="presParOf" srcId="{072A23D8-8A68-420C-894D-4F83F7D80CCD}" destId="{40C013B3-7CA0-4C8B-AA44-5EBED7018A85}" srcOrd="0" destOrd="0" presId="urn:microsoft.com/office/officeart/2005/8/layout/hierarchy1"/>
    <dgm:cxn modelId="{42BD5CA1-A599-45B8-BF4E-C3B555DA4E2C}" type="presParOf" srcId="{40C013B3-7CA0-4C8B-AA44-5EBED7018A85}" destId="{A59038AE-46D5-4410-A9B1-4C761C7979D6}" srcOrd="0" destOrd="0" presId="urn:microsoft.com/office/officeart/2005/8/layout/hierarchy1"/>
    <dgm:cxn modelId="{4F7D056F-B010-4223-A039-2848DAA6B986}" type="presParOf" srcId="{40C013B3-7CA0-4C8B-AA44-5EBED7018A85}" destId="{D41EB112-1893-4F40-95AD-52B71EEBE533}" srcOrd="1" destOrd="0" presId="urn:microsoft.com/office/officeart/2005/8/layout/hierarchy1"/>
    <dgm:cxn modelId="{29609316-0FC7-410D-84F5-0AB905A4C9B8}" type="presParOf" srcId="{072A23D8-8A68-420C-894D-4F83F7D80CCD}" destId="{D9EAB3A3-984E-4814-A2CB-B83B12BBDECE}" srcOrd="1" destOrd="0" presId="urn:microsoft.com/office/officeart/2005/8/layout/hierarchy1"/>
    <dgm:cxn modelId="{6DFE58ED-E54E-410A-9951-C8BE964C54F8}" type="presParOf" srcId="{D9EAB3A3-984E-4814-A2CB-B83B12BBDECE}" destId="{FB1A6B1C-54C4-4DB7-97A4-620E50162634}" srcOrd="0" destOrd="0" presId="urn:microsoft.com/office/officeart/2005/8/layout/hierarchy1"/>
    <dgm:cxn modelId="{281C4247-1349-4317-BE6E-0A976FDE17AE}" type="presParOf" srcId="{D9EAB3A3-984E-4814-A2CB-B83B12BBDECE}" destId="{3E359282-E399-4679-93C9-AF7BAA38121B}" srcOrd="1" destOrd="0" presId="urn:microsoft.com/office/officeart/2005/8/layout/hierarchy1"/>
    <dgm:cxn modelId="{6C780B69-6027-4A4F-A457-3854A831C2DF}" type="presParOf" srcId="{3E359282-E399-4679-93C9-AF7BAA38121B}" destId="{8BA9B1B8-8BAB-4F3C-8C67-8267CB4D2FB8}" srcOrd="0" destOrd="0" presId="urn:microsoft.com/office/officeart/2005/8/layout/hierarchy1"/>
    <dgm:cxn modelId="{4150435A-289B-46CD-A4D3-85DEB1C2BB3F}" type="presParOf" srcId="{8BA9B1B8-8BAB-4F3C-8C67-8267CB4D2FB8}" destId="{7EFA5E29-0643-41C3-8BC5-AC02513D55DC}" srcOrd="0" destOrd="0" presId="urn:microsoft.com/office/officeart/2005/8/layout/hierarchy1"/>
    <dgm:cxn modelId="{E52A7B44-7DFE-4DD2-99A4-19E125B35CED}" type="presParOf" srcId="{8BA9B1B8-8BAB-4F3C-8C67-8267CB4D2FB8}" destId="{CFCA730C-4461-4A27-B7B9-26880954CAAC}" srcOrd="1" destOrd="0" presId="urn:microsoft.com/office/officeart/2005/8/layout/hierarchy1"/>
    <dgm:cxn modelId="{0A6FD4B7-46E1-4A58-88EE-98A9472D3610}" type="presParOf" srcId="{3E359282-E399-4679-93C9-AF7BAA38121B}" destId="{ACD6E5C6-2440-4320-9933-59AB6DBEC47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F90490-625B-467A-8077-300AD0447CB5}"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en-US"/>
        </a:p>
      </dgm:t>
    </dgm:pt>
    <dgm:pt modelId="{F6B41C07-670B-4C39-BB25-2AD99E8F6E02}">
      <dgm:prSet/>
      <dgm:spPr/>
      <dgm:t>
        <a:bodyPr/>
        <a:lstStyle/>
        <a:p>
          <a:pPr rtl="0"/>
          <a:r>
            <a:rPr lang="en-US" dirty="0" smtClean="0"/>
            <a:t>EPIDEMIOLOGY : </a:t>
          </a:r>
          <a:endParaRPr lang="en-US" dirty="0"/>
        </a:p>
      </dgm:t>
    </dgm:pt>
    <dgm:pt modelId="{4984CC51-5A36-4DB2-9B89-89FE1C069461}" type="parTrans" cxnId="{16429C99-9E89-4D88-A44A-F4AEEF9AC1AE}">
      <dgm:prSet/>
      <dgm:spPr/>
      <dgm:t>
        <a:bodyPr/>
        <a:lstStyle/>
        <a:p>
          <a:endParaRPr lang="en-US"/>
        </a:p>
      </dgm:t>
    </dgm:pt>
    <dgm:pt modelId="{81A44EED-5686-4C62-947C-29F9B98F068A}" type="sibTrans" cxnId="{16429C99-9E89-4D88-A44A-F4AEEF9AC1AE}">
      <dgm:prSet/>
      <dgm:spPr/>
      <dgm:t>
        <a:bodyPr/>
        <a:lstStyle/>
        <a:p>
          <a:endParaRPr lang="en-US"/>
        </a:p>
      </dgm:t>
    </dgm:pt>
    <dgm:pt modelId="{10CE3581-36B6-4CB3-B3D6-E9B9100513E5}">
      <dgm:prSet/>
      <dgm:spPr/>
      <dgm:t>
        <a:bodyPr/>
        <a:lstStyle/>
        <a:p>
          <a:pPr rtl="0"/>
          <a:r>
            <a:rPr lang="en-US" dirty="0" smtClean="0"/>
            <a:t>Prevalence 15-40% among AIDS patients.50% increase in prevalence in treatment seeking group. </a:t>
          </a:r>
          <a:endParaRPr lang="en-US" dirty="0"/>
        </a:p>
      </dgm:t>
    </dgm:pt>
    <dgm:pt modelId="{7AC29C3F-C3A4-40A2-858A-6C39C7F767A0}" type="parTrans" cxnId="{C4B6A31F-3CD8-4C43-A7DB-BC91901B1458}">
      <dgm:prSet/>
      <dgm:spPr/>
      <dgm:t>
        <a:bodyPr/>
        <a:lstStyle/>
        <a:p>
          <a:endParaRPr lang="en-US"/>
        </a:p>
      </dgm:t>
    </dgm:pt>
    <dgm:pt modelId="{820E37A5-0D08-496D-ACDA-79481EA46382}" type="sibTrans" cxnId="{C4B6A31F-3CD8-4C43-A7DB-BC91901B1458}">
      <dgm:prSet/>
      <dgm:spPr/>
      <dgm:t>
        <a:bodyPr/>
        <a:lstStyle/>
        <a:p>
          <a:endParaRPr lang="en-US"/>
        </a:p>
      </dgm:t>
    </dgm:pt>
    <dgm:pt modelId="{00C0FDE0-3174-4B6D-980C-355D6855675D}">
      <dgm:prSet/>
      <dgm:spPr/>
      <dgm:t>
        <a:bodyPr/>
        <a:lstStyle/>
        <a:p>
          <a:pPr rtl="0"/>
          <a:r>
            <a:rPr lang="en-US" dirty="0" smtClean="0"/>
            <a:t>More associated with suicide</a:t>
          </a:r>
          <a:endParaRPr lang="en-US" dirty="0"/>
        </a:p>
      </dgm:t>
    </dgm:pt>
    <dgm:pt modelId="{DD47C04D-C55C-4C1C-BCAB-4DFD83F74E4F}" type="parTrans" cxnId="{549C993D-DCDA-41EB-AADE-79144933F991}">
      <dgm:prSet/>
      <dgm:spPr/>
      <dgm:t>
        <a:bodyPr/>
        <a:lstStyle/>
        <a:p>
          <a:endParaRPr lang="en-US"/>
        </a:p>
      </dgm:t>
    </dgm:pt>
    <dgm:pt modelId="{000FE67F-CBAF-4975-9010-FA737F4B00C0}" type="sibTrans" cxnId="{549C993D-DCDA-41EB-AADE-79144933F991}">
      <dgm:prSet/>
      <dgm:spPr/>
      <dgm:t>
        <a:bodyPr/>
        <a:lstStyle/>
        <a:p>
          <a:endParaRPr lang="en-US"/>
        </a:p>
      </dgm:t>
    </dgm:pt>
    <dgm:pt modelId="{30AF6B14-ABA7-4AA4-B43D-80842D1BBC8B}">
      <dgm:prSet/>
      <dgm:spPr/>
      <dgm:t>
        <a:bodyPr/>
        <a:lstStyle/>
        <a:p>
          <a:pPr rtl="0"/>
          <a:r>
            <a:rPr lang="en-US" dirty="0" smtClean="0"/>
            <a:t>Fatigue and insomnia have been found to be correlated with depression than CD4 count</a:t>
          </a:r>
          <a:endParaRPr lang="en-US" dirty="0"/>
        </a:p>
      </dgm:t>
    </dgm:pt>
    <dgm:pt modelId="{132D2704-3875-4318-8AA5-EB1570EB2D7A}" type="parTrans" cxnId="{D94A835F-FCF8-4AC2-BB28-7984FD60631C}">
      <dgm:prSet/>
      <dgm:spPr/>
      <dgm:t>
        <a:bodyPr/>
        <a:lstStyle/>
        <a:p>
          <a:endParaRPr lang="en-US"/>
        </a:p>
      </dgm:t>
    </dgm:pt>
    <dgm:pt modelId="{BD1A45A7-3E73-48A4-B89B-B89ABAB8D046}" type="sibTrans" cxnId="{D94A835F-FCF8-4AC2-BB28-7984FD60631C}">
      <dgm:prSet/>
      <dgm:spPr/>
      <dgm:t>
        <a:bodyPr/>
        <a:lstStyle/>
        <a:p>
          <a:endParaRPr lang="en-US"/>
        </a:p>
      </dgm:t>
    </dgm:pt>
    <dgm:pt modelId="{99975919-CA31-48D7-A643-A2672636F28B}">
      <dgm:prSet/>
      <dgm:spPr/>
      <dgm:t>
        <a:bodyPr/>
        <a:lstStyle/>
        <a:p>
          <a:pPr rtl="0"/>
          <a:r>
            <a:rPr lang="en-US" dirty="0" smtClean="0"/>
            <a:t>D/D:non-pathological grief states, adjustment disorder dementia, substance induced, testosterone deficiency and due to infections like toxoplasmosis and lymphoma</a:t>
          </a:r>
          <a:endParaRPr lang="en-US" dirty="0"/>
        </a:p>
      </dgm:t>
    </dgm:pt>
    <dgm:pt modelId="{4057ADFF-3F8F-4760-9C4D-6C237D1C7319}" type="parTrans" cxnId="{2013B70F-303B-4B81-B405-F251CA6F8ED5}">
      <dgm:prSet/>
      <dgm:spPr/>
      <dgm:t>
        <a:bodyPr/>
        <a:lstStyle/>
        <a:p>
          <a:endParaRPr lang="en-US"/>
        </a:p>
      </dgm:t>
    </dgm:pt>
    <dgm:pt modelId="{C276B4F9-96FE-4811-AC36-7EB4A4046AD1}" type="sibTrans" cxnId="{2013B70F-303B-4B81-B405-F251CA6F8ED5}">
      <dgm:prSet/>
      <dgm:spPr/>
      <dgm:t>
        <a:bodyPr/>
        <a:lstStyle/>
        <a:p>
          <a:endParaRPr lang="en-US"/>
        </a:p>
      </dgm:t>
    </dgm:pt>
    <dgm:pt modelId="{775889A5-C255-403D-8208-1B61E37A8731}">
      <dgm:prSet/>
      <dgm:spPr/>
      <dgm:t>
        <a:bodyPr/>
        <a:lstStyle/>
        <a:p>
          <a:pPr rtl="0"/>
          <a:r>
            <a:rPr lang="en-US" dirty="0" smtClean="0"/>
            <a:t>Drugs used in HIV like </a:t>
          </a:r>
          <a:r>
            <a:rPr lang="en-US" dirty="0" err="1" smtClean="0"/>
            <a:t>efavirenz</a:t>
          </a:r>
          <a:r>
            <a:rPr lang="en-US" dirty="0" smtClean="0"/>
            <a:t>, interferon and corticosteroids are associated with depression</a:t>
          </a:r>
          <a:endParaRPr lang="en-US" dirty="0"/>
        </a:p>
      </dgm:t>
    </dgm:pt>
    <dgm:pt modelId="{E4B93E54-6112-4B9F-B379-3C30BB19FF5D}" type="parTrans" cxnId="{5F8AD7E7-8DBB-4996-A6A7-E7A8B30B6E4C}">
      <dgm:prSet/>
      <dgm:spPr/>
      <dgm:t>
        <a:bodyPr/>
        <a:lstStyle/>
        <a:p>
          <a:endParaRPr lang="en-US"/>
        </a:p>
      </dgm:t>
    </dgm:pt>
    <dgm:pt modelId="{92ADB1FE-82AB-43B7-B4DA-9BD5F47C7F70}" type="sibTrans" cxnId="{5F8AD7E7-8DBB-4996-A6A7-E7A8B30B6E4C}">
      <dgm:prSet/>
      <dgm:spPr/>
      <dgm:t>
        <a:bodyPr/>
        <a:lstStyle/>
        <a:p>
          <a:endParaRPr lang="en-US"/>
        </a:p>
      </dgm:t>
    </dgm:pt>
    <dgm:pt modelId="{6A517107-00D0-47A0-80AA-D8D385854E9F}" type="pres">
      <dgm:prSet presAssocID="{BFF90490-625B-467A-8077-300AD0447CB5}" presName="linear" presStyleCnt="0">
        <dgm:presLayoutVars>
          <dgm:animLvl val="lvl"/>
          <dgm:resizeHandles val="exact"/>
        </dgm:presLayoutVars>
      </dgm:prSet>
      <dgm:spPr/>
      <dgm:t>
        <a:bodyPr/>
        <a:lstStyle/>
        <a:p>
          <a:endParaRPr lang="en-US"/>
        </a:p>
      </dgm:t>
    </dgm:pt>
    <dgm:pt modelId="{55928966-CE6A-4138-88B6-63D1815EE321}" type="pres">
      <dgm:prSet presAssocID="{F6B41C07-670B-4C39-BB25-2AD99E8F6E02}" presName="parentText" presStyleLbl="node1" presStyleIdx="0" presStyleCnt="6">
        <dgm:presLayoutVars>
          <dgm:chMax val="0"/>
          <dgm:bulletEnabled val="1"/>
        </dgm:presLayoutVars>
      </dgm:prSet>
      <dgm:spPr/>
      <dgm:t>
        <a:bodyPr/>
        <a:lstStyle/>
        <a:p>
          <a:endParaRPr lang="en-US"/>
        </a:p>
      </dgm:t>
    </dgm:pt>
    <dgm:pt modelId="{E19EA1E0-7BD1-462D-9A03-8C8E82F2ED71}" type="pres">
      <dgm:prSet presAssocID="{81A44EED-5686-4C62-947C-29F9B98F068A}" presName="spacer" presStyleCnt="0"/>
      <dgm:spPr/>
    </dgm:pt>
    <dgm:pt modelId="{2A7E58A9-38F8-4755-9C7A-2625400567D4}" type="pres">
      <dgm:prSet presAssocID="{10CE3581-36B6-4CB3-B3D6-E9B9100513E5}" presName="parentText" presStyleLbl="node1" presStyleIdx="1" presStyleCnt="6">
        <dgm:presLayoutVars>
          <dgm:chMax val="0"/>
          <dgm:bulletEnabled val="1"/>
        </dgm:presLayoutVars>
      </dgm:prSet>
      <dgm:spPr/>
      <dgm:t>
        <a:bodyPr/>
        <a:lstStyle/>
        <a:p>
          <a:endParaRPr lang="en-US"/>
        </a:p>
      </dgm:t>
    </dgm:pt>
    <dgm:pt modelId="{D281C529-DD98-4A07-B786-4033ED71AF70}" type="pres">
      <dgm:prSet presAssocID="{820E37A5-0D08-496D-ACDA-79481EA46382}" presName="spacer" presStyleCnt="0"/>
      <dgm:spPr/>
    </dgm:pt>
    <dgm:pt modelId="{9BA756C4-D1E1-48FC-89EF-29F1B7BFDD85}" type="pres">
      <dgm:prSet presAssocID="{00C0FDE0-3174-4B6D-980C-355D6855675D}" presName="parentText" presStyleLbl="node1" presStyleIdx="2" presStyleCnt="6">
        <dgm:presLayoutVars>
          <dgm:chMax val="0"/>
          <dgm:bulletEnabled val="1"/>
        </dgm:presLayoutVars>
      </dgm:prSet>
      <dgm:spPr/>
      <dgm:t>
        <a:bodyPr/>
        <a:lstStyle/>
        <a:p>
          <a:endParaRPr lang="en-US"/>
        </a:p>
      </dgm:t>
    </dgm:pt>
    <dgm:pt modelId="{C13B6E4D-B9E5-4EE3-8577-CC8A5E628688}" type="pres">
      <dgm:prSet presAssocID="{000FE67F-CBAF-4975-9010-FA737F4B00C0}" presName="spacer" presStyleCnt="0"/>
      <dgm:spPr/>
    </dgm:pt>
    <dgm:pt modelId="{B99EEA86-22D6-400A-8953-1D87A521C3E8}" type="pres">
      <dgm:prSet presAssocID="{30AF6B14-ABA7-4AA4-B43D-80842D1BBC8B}" presName="parentText" presStyleLbl="node1" presStyleIdx="3" presStyleCnt="6">
        <dgm:presLayoutVars>
          <dgm:chMax val="0"/>
          <dgm:bulletEnabled val="1"/>
        </dgm:presLayoutVars>
      </dgm:prSet>
      <dgm:spPr/>
      <dgm:t>
        <a:bodyPr/>
        <a:lstStyle/>
        <a:p>
          <a:endParaRPr lang="en-US"/>
        </a:p>
      </dgm:t>
    </dgm:pt>
    <dgm:pt modelId="{C7149B94-DDF9-4A33-8FA3-737078DEE17C}" type="pres">
      <dgm:prSet presAssocID="{BD1A45A7-3E73-48A4-B89B-B89ABAB8D046}" presName="spacer" presStyleCnt="0"/>
      <dgm:spPr/>
    </dgm:pt>
    <dgm:pt modelId="{5199483F-EFA7-425B-98E2-3474D1BBFEEB}" type="pres">
      <dgm:prSet presAssocID="{99975919-CA31-48D7-A643-A2672636F28B}" presName="parentText" presStyleLbl="node1" presStyleIdx="4" presStyleCnt="6">
        <dgm:presLayoutVars>
          <dgm:chMax val="0"/>
          <dgm:bulletEnabled val="1"/>
        </dgm:presLayoutVars>
      </dgm:prSet>
      <dgm:spPr/>
      <dgm:t>
        <a:bodyPr/>
        <a:lstStyle/>
        <a:p>
          <a:endParaRPr lang="en-US"/>
        </a:p>
      </dgm:t>
    </dgm:pt>
    <dgm:pt modelId="{C4B77D5C-0370-4555-BE39-2F69825968F8}" type="pres">
      <dgm:prSet presAssocID="{C276B4F9-96FE-4811-AC36-7EB4A4046AD1}" presName="spacer" presStyleCnt="0"/>
      <dgm:spPr/>
    </dgm:pt>
    <dgm:pt modelId="{DBB09D97-FC8D-43BD-9483-E5331282058C}" type="pres">
      <dgm:prSet presAssocID="{775889A5-C255-403D-8208-1B61E37A8731}" presName="parentText" presStyleLbl="node1" presStyleIdx="5" presStyleCnt="6">
        <dgm:presLayoutVars>
          <dgm:chMax val="0"/>
          <dgm:bulletEnabled val="1"/>
        </dgm:presLayoutVars>
      </dgm:prSet>
      <dgm:spPr/>
      <dgm:t>
        <a:bodyPr/>
        <a:lstStyle/>
        <a:p>
          <a:endParaRPr lang="en-US"/>
        </a:p>
      </dgm:t>
    </dgm:pt>
  </dgm:ptLst>
  <dgm:cxnLst>
    <dgm:cxn modelId="{549C993D-DCDA-41EB-AADE-79144933F991}" srcId="{BFF90490-625B-467A-8077-300AD0447CB5}" destId="{00C0FDE0-3174-4B6D-980C-355D6855675D}" srcOrd="2" destOrd="0" parTransId="{DD47C04D-C55C-4C1C-BCAB-4DFD83F74E4F}" sibTransId="{000FE67F-CBAF-4975-9010-FA737F4B00C0}"/>
    <dgm:cxn modelId="{7CEF0475-3DC1-4BBE-9D37-262B0BA6DECC}" type="presOf" srcId="{775889A5-C255-403D-8208-1B61E37A8731}" destId="{DBB09D97-FC8D-43BD-9483-E5331282058C}" srcOrd="0" destOrd="0" presId="urn:microsoft.com/office/officeart/2005/8/layout/vList2"/>
    <dgm:cxn modelId="{E1384AEA-FCED-4614-8354-E549BAFDA651}" type="presOf" srcId="{BFF90490-625B-467A-8077-300AD0447CB5}" destId="{6A517107-00D0-47A0-80AA-D8D385854E9F}" srcOrd="0" destOrd="0" presId="urn:microsoft.com/office/officeart/2005/8/layout/vList2"/>
    <dgm:cxn modelId="{674242A5-F5B1-4AB5-9BFE-6BA796C1721A}" type="presOf" srcId="{10CE3581-36B6-4CB3-B3D6-E9B9100513E5}" destId="{2A7E58A9-38F8-4755-9C7A-2625400567D4}" srcOrd="0" destOrd="0" presId="urn:microsoft.com/office/officeart/2005/8/layout/vList2"/>
    <dgm:cxn modelId="{16429C99-9E89-4D88-A44A-F4AEEF9AC1AE}" srcId="{BFF90490-625B-467A-8077-300AD0447CB5}" destId="{F6B41C07-670B-4C39-BB25-2AD99E8F6E02}" srcOrd="0" destOrd="0" parTransId="{4984CC51-5A36-4DB2-9B89-89FE1C069461}" sibTransId="{81A44EED-5686-4C62-947C-29F9B98F068A}"/>
    <dgm:cxn modelId="{D94A835F-FCF8-4AC2-BB28-7984FD60631C}" srcId="{BFF90490-625B-467A-8077-300AD0447CB5}" destId="{30AF6B14-ABA7-4AA4-B43D-80842D1BBC8B}" srcOrd="3" destOrd="0" parTransId="{132D2704-3875-4318-8AA5-EB1570EB2D7A}" sibTransId="{BD1A45A7-3E73-48A4-B89B-B89ABAB8D046}"/>
    <dgm:cxn modelId="{5BCE666C-221D-427B-9389-16B7B28B328D}" type="presOf" srcId="{00C0FDE0-3174-4B6D-980C-355D6855675D}" destId="{9BA756C4-D1E1-48FC-89EF-29F1B7BFDD85}" srcOrd="0" destOrd="0" presId="urn:microsoft.com/office/officeart/2005/8/layout/vList2"/>
    <dgm:cxn modelId="{46FF45B5-B031-41EC-9B69-7332618A8B69}" type="presOf" srcId="{99975919-CA31-48D7-A643-A2672636F28B}" destId="{5199483F-EFA7-425B-98E2-3474D1BBFEEB}" srcOrd="0" destOrd="0" presId="urn:microsoft.com/office/officeart/2005/8/layout/vList2"/>
    <dgm:cxn modelId="{63F1A430-5420-4292-8589-89C2D5EE6A2E}" type="presOf" srcId="{30AF6B14-ABA7-4AA4-B43D-80842D1BBC8B}" destId="{B99EEA86-22D6-400A-8953-1D87A521C3E8}" srcOrd="0" destOrd="0" presId="urn:microsoft.com/office/officeart/2005/8/layout/vList2"/>
    <dgm:cxn modelId="{73C42263-1A48-4D01-811C-85600C0FF7F6}" type="presOf" srcId="{F6B41C07-670B-4C39-BB25-2AD99E8F6E02}" destId="{55928966-CE6A-4138-88B6-63D1815EE321}" srcOrd="0" destOrd="0" presId="urn:microsoft.com/office/officeart/2005/8/layout/vList2"/>
    <dgm:cxn modelId="{5F8AD7E7-8DBB-4996-A6A7-E7A8B30B6E4C}" srcId="{BFF90490-625B-467A-8077-300AD0447CB5}" destId="{775889A5-C255-403D-8208-1B61E37A8731}" srcOrd="5" destOrd="0" parTransId="{E4B93E54-6112-4B9F-B379-3C30BB19FF5D}" sibTransId="{92ADB1FE-82AB-43B7-B4DA-9BD5F47C7F70}"/>
    <dgm:cxn modelId="{2013B70F-303B-4B81-B405-F251CA6F8ED5}" srcId="{BFF90490-625B-467A-8077-300AD0447CB5}" destId="{99975919-CA31-48D7-A643-A2672636F28B}" srcOrd="4" destOrd="0" parTransId="{4057ADFF-3F8F-4760-9C4D-6C237D1C7319}" sibTransId="{C276B4F9-96FE-4811-AC36-7EB4A4046AD1}"/>
    <dgm:cxn modelId="{C4B6A31F-3CD8-4C43-A7DB-BC91901B1458}" srcId="{BFF90490-625B-467A-8077-300AD0447CB5}" destId="{10CE3581-36B6-4CB3-B3D6-E9B9100513E5}" srcOrd="1" destOrd="0" parTransId="{7AC29C3F-C3A4-40A2-858A-6C39C7F767A0}" sibTransId="{820E37A5-0D08-496D-ACDA-79481EA46382}"/>
    <dgm:cxn modelId="{6C0F0A6C-22DC-494C-B30C-28048AF4A306}" type="presParOf" srcId="{6A517107-00D0-47A0-80AA-D8D385854E9F}" destId="{55928966-CE6A-4138-88B6-63D1815EE321}" srcOrd="0" destOrd="0" presId="urn:microsoft.com/office/officeart/2005/8/layout/vList2"/>
    <dgm:cxn modelId="{3ABA4BF8-3500-4FD4-A7AF-674890DD2D0C}" type="presParOf" srcId="{6A517107-00D0-47A0-80AA-D8D385854E9F}" destId="{E19EA1E0-7BD1-462D-9A03-8C8E82F2ED71}" srcOrd="1" destOrd="0" presId="urn:microsoft.com/office/officeart/2005/8/layout/vList2"/>
    <dgm:cxn modelId="{813CA829-B1BC-4DF3-BDC6-7DE99AB90616}" type="presParOf" srcId="{6A517107-00D0-47A0-80AA-D8D385854E9F}" destId="{2A7E58A9-38F8-4755-9C7A-2625400567D4}" srcOrd="2" destOrd="0" presId="urn:microsoft.com/office/officeart/2005/8/layout/vList2"/>
    <dgm:cxn modelId="{5184217C-5DF5-41A5-A8A6-72E9F0ADB3C9}" type="presParOf" srcId="{6A517107-00D0-47A0-80AA-D8D385854E9F}" destId="{D281C529-DD98-4A07-B786-4033ED71AF70}" srcOrd="3" destOrd="0" presId="urn:microsoft.com/office/officeart/2005/8/layout/vList2"/>
    <dgm:cxn modelId="{7FF6572C-1972-4C87-A1E3-67EB3C5320B9}" type="presParOf" srcId="{6A517107-00D0-47A0-80AA-D8D385854E9F}" destId="{9BA756C4-D1E1-48FC-89EF-29F1B7BFDD85}" srcOrd="4" destOrd="0" presId="urn:microsoft.com/office/officeart/2005/8/layout/vList2"/>
    <dgm:cxn modelId="{D58A1B58-D194-4B19-8EB0-AD4C72459E87}" type="presParOf" srcId="{6A517107-00D0-47A0-80AA-D8D385854E9F}" destId="{C13B6E4D-B9E5-4EE3-8577-CC8A5E628688}" srcOrd="5" destOrd="0" presId="urn:microsoft.com/office/officeart/2005/8/layout/vList2"/>
    <dgm:cxn modelId="{B5FBBBCA-8340-4FC5-8D78-B0D3D6E60E83}" type="presParOf" srcId="{6A517107-00D0-47A0-80AA-D8D385854E9F}" destId="{B99EEA86-22D6-400A-8953-1D87A521C3E8}" srcOrd="6" destOrd="0" presId="urn:microsoft.com/office/officeart/2005/8/layout/vList2"/>
    <dgm:cxn modelId="{E25C520C-2EF3-4986-8D62-B0AB58485E20}" type="presParOf" srcId="{6A517107-00D0-47A0-80AA-D8D385854E9F}" destId="{C7149B94-DDF9-4A33-8FA3-737078DEE17C}" srcOrd="7" destOrd="0" presId="urn:microsoft.com/office/officeart/2005/8/layout/vList2"/>
    <dgm:cxn modelId="{CE8D1952-256F-4CF6-A4C6-D081E8FB56B1}" type="presParOf" srcId="{6A517107-00D0-47A0-80AA-D8D385854E9F}" destId="{5199483F-EFA7-425B-98E2-3474D1BBFEEB}" srcOrd="8" destOrd="0" presId="urn:microsoft.com/office/officeart/2005/8/layout/vList2"/>
    <dgm:cxn modelId="{C4919831-F63D-4BF5-B5C3-6C42F19E7DE7}" type="presParOf" srcId="{6A517107-00D0-47A0-80AA-D8D385854E9F}" destId="{C4B77D5C-0370-4555-BE39-2F69825968F8}" srcOrd="9" destOrd="0" presId="urn:microsoft.com/office/officeart/2005/8/layout/vList2"/>
    <dgm:cxn modelId="{9CF44FF3-4A3E-475C-B355-D78820651D56}" type="presParOf" srcId="{6A517107-00D0-47A0-80AA-D8D385854E9F}" destId="{DBB09D97-FC8D-43BD-9483-E5331282058C}"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DA1E34-E95A-458A-B259-C53FB1DD517C}"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935FF63C-26B1-4109-AAF3-0FB21E8F4ACA}">
      <dgm:prSet phldrT="[Text]"/>
      <dgm:spPr/>
      <dgm:t>
        <a:bodyPr/>
        <a:lstStyle/>
        <a:p>
          <a:r>
            <a:rPr lang="en-US" dirty="0" smtClean="0"/>
            <a:t>Substance use disorder</a:t>
          </a:r>
          <a:endParaRPr lang="en-US" dirty="0"/>
        </a:p>
      </dgm:t>
    </dgm:pt>
    <dgm:pt modelId="{381B9992-6D02-4715-A24F-0F76A9414097}" type="parTrans" cxnId="{1DBCAC05-EFF1-4B86-A471-DEC8FC9E4D9B}">
      <dgm:prSet/>
      <dgm:spPr/>
      <dgm:t>
        <a:bodyPr/>
        <a:lstStyle/>
        <a:p>
          <a:endParaRPr lang="en-US"/>
        </a:p>
      </dgm:t>
    </dgm:pt>
    <dgm:pt modelId="{E3F4EC9C-1DBF-4DA0-B4F6-920F76E586AB}" type="sibTrans" cxnId="{1DBCAC05-EFF1-4B86-A471-DEC8FC9E4D9B}">
      <dgm:prSet/>
      <dgm:spPr/>
      <dgm:t>
        <a:bodyPr/>
        <a:lstStyle/>
        <a:p>
          <a:endParaRPr lang="en-US"/>
        </a:p>
      </dgm:t>
    </dgm:pt>
    <dgm:pt modelId="{54C6E996-9865-4315-B663-8CBD1FED3382}">
      <dgm:prSet phldrT="[Text]"/>
      <dgm:spPr/>
      <dgm:t>
        <a:bodyPr/>
        <a:lstStyle/>
        <a:p>
          <a:r>
            <a:rPr lang="en-US" dirty="0" smtClean="0"/>
            <a:t>PTSD</a:t>
          </a:r>
          <a:endParaRPr lang="en-US" dirty="0"/>
        </a:p>
      </dgm:t>
    </dgm:pt>
    <dgm:pt modelId="{B232BEB7-E2B3-4283-8030-9BA4417E4372}" type="parTrans" cxnId="{F155DED4-9EA1-4F2C-A534-BF0EF98B6747}">
      <dgm:prSet/>
      <dgm:spPr/>
      <dgm:t>
        <a:bodyPr/>
        <a:lstStyle/>
        <a:p>
          <a:endParaRPr lang="en-US"/>
        </a:p>
      </dgm:t>
    </dgm:pt>
    <dgm:pt modelId="{2084D846-8665-405B-BC64-B7BF4C556BDF}" type="sibTrans" cxnId="{F155DED4-9EA1-4F2C-A534-BF0EF98B6747}">
      <dgm:prSet/>
      <dgm:spPr/>
      <dgm:t>
        <a:bodyPr/>
        <a:lstStyle/>
        <a:p>
          <a:endParaRPr lang="en-US"/>
        </a:p>
      </dgm:t>
    </dgm:pt>
    <dgm:pt modelId="{9C6DBEE6-FF14-4399-9673-563C5325DBD2}">
      <dgm:prSet phldrT="[Text]"/>
      <dgm:spPr/>
      <dgm:t>
        <a:bodyPr/>
        <a:lstStyle/>
        <a:p>
          <a:r>
            <a:rPr lang="en-US" dirty="0" smtClean="0"/>
            <a:t>Schizophrenia </a:t>
          </a:r>
          <a:endParaRPr lang="en-US" dirty="0"/>
        </a:p>
      </dgm:t>
    </dgm:pt>
    <dgm:pt modelId="{F09686C1-DAA4-43AC-84E4-464B51C8CFCC}" type="parTrans" cxnId="{E361FE20-F715-4B9B-85D4-4DA7D31AED61}">
      <dgm:prSet/>
      <dgm:spPr/>
      <dgm:t>
        <a:bodyPr/>
        <a:lstStyle/>
        <a:p>
          <a:endParaRPr lang="en-US"/>
        </a:p>
      </dgm:t>
    </dgm:pt>
    <dgm:pt modelId="{AF4F6B4B-F39F-49DF-B002-E1D7EE07F1B7}" type="sibTrans" cxnId="{E361FE20-F715-4B9B-85D4-4DA7D31AED61}">
      <dgm:prSet/>
      <dgm:spPr/>
      <dgm:t>
        <a:bodyPr/>
        <a:lstStyle/>
        <a:p>
          <a:endParaRPr lang="en-US"/>
        </a:p>
      </dgm:t>
    </dgm:pt>
    <dgm:pt modelId="{9F61B15C-FBDC-4B40-8273-D2334827CA9F}">
      <dgm:prSet phldrT="[Text]"/>
      <dgm:spPr/>
      <dgm:t>
        <a:bodyPr/>
        <a:lstStyle/>
        <a:p>
          <a:r>
            <a:rPr lang="en-US" dirty="0" smtClean="0"/>
            <a:t>Psychosocial interventions for </a:t>
          </a:r>
          <a:r>
            <a:rPr lang="en-US" dirty="0" err="1" smtClean="0"/>
            <a:t>adherance</a:t>
          </a:r>
          <a:endParaRPr lang="en-US" dirty="0"/>
        </a:p>
      </dgm:t>
    </dgm:pt>
    <dgm:pt modelId="{7657C976-C9C4-4FA3-8F7A-E34860D1CE13}" type="parTrans" cxnId="{02907BB1-C6F2-4136-90F9-2CF27EC8DD98}">
      <dgm:prSet/>
      <dgm:spPr/>
      <dgm:t>
        <a:bodyPr/>
        <a:lstStyle/>
        <a:p>
          <a:endParaRPr lang="en-US"/>
        </a:p>
      </dgm:t>
    </dgm:pt>
    <dgm:pt modelId="{ADA1A149-37FC-4ED1-ABE4-32CCCACA8B88}" type="sibTrans" cxnId="{02907BB1-C6F2-4136-90F9-2CF27EC8DD98}">
      <dgm:prSet/>
      <dgm:spPr/>
      <dgm:t>
        <a:bodyPr/>
        <a:lstStyle/>
        <a:p>
          <a:endParaRPr lang="en-US"/>
        </a:p>
      </dgm:t>
    </dgm:pt>
    <dgm:pt modelId="{664D0523-3EE5-4490-9C7E-ED02321352D3}">
      <dgm:prSet phldrT="[Text]"/>
      <dgm:spPr/>
      <dgm:t>
        <a:bodyPr/>
        <a:lstStyle/>
        <a:p>
          <a:r>
            <a:rPr lang="en-US" dirty="0" smtClean="0"/>
            <a:t>Anxiety </a:t>
          </a:r>
          <a:endParaRPr lang="en-US" dirty="0"/>
        </a:p>
      </dgm:t>
    </dgm:pt>
    <dgm:pt modelId="{B10C9D1B-0640-4CF1-9670-885EE2E3DDB3}" type="parTrans" cxnId="{4047BEB0-93E7-4FAD-8740-25E58FB79998}">
      <dgm:prSet/>
      <dgm:spPr/>
    </dgm:pt>
    <dgm:pt modelId="{1D557ACF-F368-4EED-83C0-71984B92628A}" type="sibTrans" cxnId="{4047BEB0-93E7-4FAD-8740-25E58FB79998}">
      <dgm:prSet/>
      <dgm:spPr/>
    </dgm:pt>
    <dgm:pt modelId="{51DF5572-AF88-43DB-88DA-8F3B62D17EB1}" type="pres">
      <dgm:prSet presAssocID="{98DA1E34-E95A-458A-B259-C53FB1DD517C}" presName="cycle" presStyleCnt="0">
        <dgm:presLayoutVars>
          <dgm:dir/>
          <dgm:resizeHandles val="exact"/>
        </dgm:presLayoutVars>
      </dgm:prSet>
      <dgm:spPr/>
      <dgm:t>
        <a:bodyPr/>
        <a:lstStyle/>
        <a:p>
          <a:endParaRPr lang="en-US"/>
        </a:p>
      </dgm:t>
    </dgm:pt>
    <dgm:pt modelId="{1943DFA1-2335-4213-A4D8-0384060BE853}" type="pres">
      <dgm:prSet presAssocID="{935FF63C-26B1-4109-AAF3-0FB21E8F4ACA}" presName="node" presStyleLbl="node1" presStyleIdx="0" presStyleCnt="5">
        <dgm:presLayoutVars>
          <dgm:bulletEnabled val="1"/>
        </dgm:presLayoutVars>
      </dgm:prSet>
      <dgm:spPr/>
      <dgm:t>
        <a:bodyPr/>
        <a:lstStyle/>
        <a:p>
          <a:endParaRPr lang="en-US"/>
        </a:p>
      </dgm:t>
    </dgm:pt>
    <dgm:pt modelId="{B6E5633D-A94A-4226-AA9B-41C64FEEF99C}" type="pres">
      <dgm:prSet presAssocID="{935FF63C-26B1-4109-AAF3-0FB21E8F4ACA}" presName="spNode" presStyleCnt="0"/>
      <dgm:spPr/>
    </dgm:pt>
    <dgm:pt modelId="{DEE20CE9-5817-43C0-A0E1-6AAF8012A36F}" type="pres">
      <dgm:prSet presAssocID="{E3F4EC9C-1DBF-4DA0-B4F6-920F76E586AB}" presName="sibTrans" presStyleLbl="sibTrans1D1" presStyleIdx="0" presStyleCnt="5"/>
      <dgm:spPr/>
      <dgm:t>
        <a:bodyPr/>
        <a:lstStyle/>
        <a:p>
          <a:endParaRPr lang="en-US"/>
        </a:p>
      </dgm:t>
    </dgm:pt>
    <dgm:pt modelId="{D93D34BE-8A50-4C3E-8B0B-DD42E5E1A2FF}" type="pres">
      <dgm:prSet presAssocID="{54C6E996-9865-4315-B663-8CBD1FED3382}" presName="node" presStyleLbl="node1" presStyleIdx="1" presStyleCnt="5">
        <dgm:presLayoutVars>
          <dgm:bulletEnabled val="1"/>
        </dgm:presLayoutVars>
      </dgm:prSet>
      <dgm:spPr/>
      <dgm:t>
        <a:bodyPr/>
        <a:lstStyle/>
        <a:p>
          <a:endParaRPr lang="en-US"/>
        </a:p>
      </dgm:t>
    </dgm:pt>
    <dgm:pt modelId="{861AEBC7-57B9-4E3A-9E1E-4E8225B3B3CD}" type="pres">
      <dgm:prSet presAssocID="{54C6E996-9865-4315-B663-8CBD1FED3382}" presName="spNode" presStyleCnt="0"/>
      <dgm:spPr/>
    </dgm:pt>
    <dgm:pt modelId="{849D973C-2FD8-4E79-BB9D-92C53BE35BF8}" type="pres">
      <dgm:prSet presAssocID="{2084D846-8665-405B-BC64-B7BF4C556BDF}" presName="sibTrans" presStyleLbl="sibTrans1D1" presStyleIdx="1" presStyleCnt="5"/>
      <dgm:spPr/>
      <dgm:t>
        <a:bodyPr/>
        <a:lstStyle/>
        <a:p>
          <a:endParaRPr lang="en-US"/>
        </a:p>
      </dgm:t>
    </dgm:pt>
    <dgm:pt modelId="{36A933FF-45B4-48FA-AA2C-A65262FCA774}" type="pres">
      <dgm:prSet presAssocID="{9C6DBEE6-FF14-4399-9673-563C5325DBD2}" presName="node" presStyleLbl="node1" presStyleIdx="2" presStyleCnt="5">
        <dgm:presLayoutVars>
          <dgm:bulletEnabled val="1"/>
        </dgm:presLayoutVars>
      </dgm:prSet>
      <dgm:spPr/>
      <dgm:t>
        <a:bodyPr/>
        <a:lstStyle/>
        <a:p>
          <a:endParaRPr lang="en-US"/>
        </a:p>
      </dgm:t>
    </dgm:pt>
    <dgm:pt modelId="{C0F72C21-D706-4C95-AD27-682BA3A36664}" type="pres">
      <dgm:prSet presAssocID="{9C6DBEE6-FF14-4399-9673-563C5325DBD2}" presName="spNode" presStyleCnt="0"/>
      <dgm:spPr/>
    </dgm:pt>
    <dgm:pt modelId="{5D0EAA9F-C294-4075-ACCE-FF400008C7AF}" type="pres">
      <dgm:prSet presAssocID="{AF4F6B4B-F39F-49DF-B002-E1D7EE07F1B7}" presName="sibTrans" presStyleLbl="sibTrans1D1" presStyleIdx="2" presStyleCnt="5"/>
      <dgm:spPr/>
      <dgm:t>
        <a:bodyPr/>
        <a:lstStyle/>
        <a:p>
          <a:endParaRPr lang="en-US"/>
        </a:p>
      </dgm:t>
    </dgm:pt>
    <dgm:pt modelId="{8F3BE723-F438-43D2-8E32-9236507B6BB9}" type="pres">
      <dgm:prSet presAssocID="{9F61B15C-FBDC-4B40-8273-D2334827CA9F}" presName="node" presStyleLbl="node1" presStyleIdx="3" presStyleCnt="5">
        <dgm:presLayoutVars>
          <dgm:bulletEnabled val="1"/>
        </dgm:presLayoutVars>
      </dgm:prSet>
      <dgm:spPr/>
      <dgm:t>
        <a:bodyPr/>
        <a:lstStyle/>
        <a:p>
          <a:endParaRPr lang="en-US"/>
        </a:p>
      </dgm:t>
    </dgm:pt>
    <dgm:pt modelId="{BE6ABA11-B27D-4F84-82A6-B04412A19B73}" type="pres">
      <dgm:prSet presAssocID="{9F61B15C-FBDC-4B40-8273-D2334827CA9F}" presName="spNode" presStyleCnt="0"/>
      <dgm:spPr/>
    </dgm:pt>
    <dgm:pt modelId="{23C6BB57-4ACB-4BD3-B8F5-195F3BD5EED2}" type="pres">
      <dgm:prSet presAssocID="{ADA1A149-37FC-4ED1-ABE4-32CCCACA8B88}" presName="sibTrans" presStyleLbl="sibTrans1D1" presStyleIdx="3" presStyleCnt="5"/>
      <dgm:spPr/>
      <dgm:t>
        <a:bodyPr/>
        <a:lstStyle/>
        <a:p>
          <a:endParaRPr lang="en-US"/>
        </a:p>
      </dgm:t>
    </dgm:pt>
    <dgm:pt modelId="{B8192D65-D7FB-4BD8-A998-678A921C1C2E}" type="pres">
      <dgm:prSet presAssocID="{664D0523-3EE5-4490-9C7E-ED02321352D3}" presName="node" presStyleLbl="node1" presStyleIdx="4" presStyleCnt="5">
        <dgm:presLayoutVars>
          <dgm:bulletEnabled val="1"/>
        </dgm:presLayoutVars>
      </dgm:prSet>
      <dgm:spPr/>
      <dgm:t>
        <a:bodyPr/>
        <a:lstStyle/>
        <a:p>
          <a:endParaRPr lang="en-US"/>
        </a:p>
      </dgm:t>
    </dgm:pt>
    <dgm:pt modelId="{D6B5774E-675D-483A-9AEB-B60D3501B56B}" type="pres">
      <dgm:prSet presAssocID="{664D0523-3EE5-4490-9C7E-ED02321352D3}" presName="spNode" presStyleCnt="0"/>
      <dgm:spPr/>
    </dgm:pt>
    <dgm:pt modelId="{D2C0E596-286C-49CF-9925-0479387ED9D0}" type="pres">
      <dgm:prSet presAssocID="{1D557ACF-F368-4EED-83C0-71984B92628A}" presName="sibTrans" presStyleLbl="sibTrans1D1" presStyleIdx="4" presStyleCnt="5"/>
      <dgm:spPr/>
    </dgm:pt>
  </dgm:ptLst>
  <dgm:cxnLst>
    <dgm:cxn modelId="{1DFBA891-AEC2-491F-804A-A70EF1669936}" type="presOf" srcId="{9C6DBEE6-FF14-4399-9673-563C5325DBD2}" destId="{36A933FF-45B4-48FA-AA2C-A65262FCA774}" srcOrd="0" destOrd="0" presId="urn:microsoft.com/office/officeart/2005/8/layout/cycle6"/>
    <dgm:cxn modelId="{8E7D84BA-28A3-41D3-8EB5-8901B3C91443}" type="presOf" srcId="{ADA1A149-37FC-4ED1-ABE4-32CCCACA8B88}" destId="{23C6BB57-4ACB-4BD3-B8F5-195F3BD5EED2}" srcOrd="0" destOrd="0" presId="urn:microsoft.com/office/officeart/2005/8/layout/cycle6"/>
    <dgm:cxn modelId="{C5258F57-7DF4-4DD9-B5F4-C657238E10A6}" type="presOf" srcId="{9F61B15C-FBDC-4B40-8273-D2334827CA9F}" destId="{8F3BE723-F438-43D2-8E32-9236507B6BB9}" srcOrd="0" destOrd="0" presId="urn:microsoft.com/office/officeart/2005/8/layout/cycle6"/>
    <dgm:cxn modelId="{456221AC-6CBA-41C7-93C1-2BCA0A415BDD}" type="presOf" srcId="{AF4F6B4B-F39F-49DF-B002-E1D7EE07F1B7}" destId="{5D0EAA9F-C294-4075-ACCE-FF400008C7AF}" srcOrd="0" destOrd="0" presId="urn:microsoft.com/office/officeart/2005/8/layout/cycle6"/>
    <dgm:cxn modelId="{652976A6-DAFF-4CE7-8F77-E051A25CABF4}" type="presOf" srcId="{54C6E996-9865-4315-B663-8CBD1FED3382}" destId="{D93D34BE-8A50-4C3E-8B0B-DD42E5E1A2FF}" srcOrd="0" destOrd="0" presId="urn:microsoft.com/office/officeart/2005/8/layout/cycle6"/>
    <dgm:cxn modelId="{02907BB1-C6F2-4136-90F9-2CF27EC8DD98}" srcId="{98DA1E34-E95A-458A-B259-C53FB1DD517C}" destId="{9F61B15C-FBDC-4B40-8273-D2334827CA9F}" srcOrd="3" destOrd="0" parTransId="{7657C976-C9C4-4FA3-8F7A-E34860D1CE13}" sibTransId="{ADA1A149-37FC-4ED1-ABE4-32CCCACA8B88}"/>
    <dgm:cxn modelId="{7666AF4B-F7A1-4E3C-A265-03EFD3B2E601}" type="presOf" srcId="{935FF63C-26B1-4109-AAF3-0FB21E8F4ACA}" destId="{1943DFA1-2335-4213-A4D8-0384060BE853}" srcOrd="0" destOrd="0" presId="urn:microsoft.com/office/officeart/2005/8/layout/cycle6"/>
    <dgm:cxn modelId="{D931759A-34A1-46B7-90E8-6DA5DEBD536C}" type="presOf" srcId="{2084D846-8665-405B-BC64-B7BF4C556BDF}" destId="{849D973C-2FD8-4E79-BB9D-92C53BE35BF8}" srcOrd="0" destOrd="0" presId="urn:microsoft.com/office/officeart/2005/8/layout/cycle6"/>
    <dgm:cxn modelId="{2DA0CE18-2C0F-4355-9DCA-9B68ABE08680}" type="presOf" srcId="{E3F4EC9C-1DBF-4DA0-B4F6-920F76E586AB}" destId="{DEE20CE9-5817-43C0-A0E1-6AAF8012A36F}" srcOrd="0" destOrd="0" presId="urn:microsoft.com/office/officeart/2005/8/layout/cycle6"/>
    <dgm:cxn modelId="{F155DED4-9EA1-4F2C-A534-BF0EF98B6747}" srcId="{98DA1E34-E95A-458A-B259-C53FB1DD517C}" destId="{54C6E996-9865-4315-B663-8CBD1FED3382}" srcOrd="1" destOrd="0" parTransId="{B232BEB7-E2B3-4283-8030-9BA4417E4372}" sibTransId="{2084D846-8665-405B-BC64-B7BF4C556BDF}"/>
    <dgm:cxn modelId="{FB0545EB-BF8E-422A-8F7D-E723A2C3EEA5}" type="presOf" srcId="{1D557ACF-F368-4EED-83C0-71984B92628A}" destId="{D2C0E596-286C-49CF-9925-0479387ED9D0}" srcOrd="0" destOrd="0" presId="urn:microsoft.com/office/officeart/2005/8/layout/cycle6"/>
    <dgm:cxn modelId="{4047BEB0-93E7-4FAD-8740-25E58FB79998}" srcId="{98DA1E34-E95A-458A-B259-C53FB1DD517C}" destId="{664D0523-3EE5-4490-9C7E-ED02321352D3}" srcOrd="4" destOrd="0" parTransId="{B10C9D1B-0640-4CF1-9670-885EE2E3DDB3}" sibTransId="{1D557ACF-F368-4EED-83C0-71984B92628A}"/>
    <dgm:cxn modelId="{9D6DDCCD-DD72-417C-9210-A7BD775FA7B8}" type="presOf" srcId="{664D0523-3EE5-4490-9C7E-ED02321352D3}" destId="{B8192D65-D7FB-4BD8-A998-678A921C1C2E}" srcOrd="0" destOrd="0" presId="urn:microsoft.com/office/officeart/2005/8/layout/cycle6"/>
    <dgm:cxn modelId="{35504F21-0515-466F-8E7D-3630145CD7EF}" type="presOf" srcId="{98DA1E34-E95A-458A-B259-C53FB1DD517C}" destId="{51DF5572-AF88-43DB-88DA-8F3B62D17EB1}" srcOrd="0" destOrd="0" presId="urn:microsoft.com/office/officeart/2005/8/layout/cycle6"/>
    <dgm:cxn modelId="{E361FE20-F715-4B9B-85D4-4DA7D31AED61}" srcId="{98DA1E34-E95A-458A-B259-C53FB1DD517C}" destId="{9C6DBEE6-FF14-4399-9673-563C5325DBD2}" srcOrd="2" destOrd="0" parTransId="{F09686C1-DAA4-43AC-84E4-464B51C8CFCC}" sibTransId="{AF4F6B4B-F39F-49DF-B002-E1D7EE07F1B7}"/>
    <dgm:cxn modelId="{1DBCAC05-EFF1-4B86-A471-DEC8FC9E4D9B}" srcId="{98DA1E34-E95A-458A-B259-C53FB1DD517C}" destId="{935FF63C-26B1-4109-AAF3-0FB21E8F4ACA}" srcOrd="0" destOrd="0" parTransId="{381B9992-6D02-4715-A24F-0F76A9414097}" sibTransId="{E3F4EC9C-1DBF-4DA0-B4F6-920F76E586AB}"/>
    <dgm:cxn modelId="{05403E2E-57A3-4AB9-85FD-82BF5C71F993}" type="presParOf" srcId="{51DF5572-AF88-43DB-88DA-8F3B62D17EB1}" destId="{1943DFA1-2335-4213-A4D8-0384060BE853}" srcOrd="0" destOrd="0" presId="urn:microsoft.com/office/officeart/2005/8/layout/cycle6"/>
    <dgm:cxn modelId="{F47D80F0-FCF8-44AF-94C9-726A66F50063}" type="presParOf" srcId="{51DF5572-AF88-43DB-88DA-8F3B62D17EB1}" destId="{B6E5633D-A94A-4226-AA9B-41C64FEEF99C}" srcOrd="1" destOrd="0" presId="urn:microsoft.com/office/officeart/2005/8/layout/cycle6"/>
    <dgm:cxn modelId="{A12349FA-06A5-499F-89D1-74D66E6347FF}" type="presParOf" srcId="{51DF5572-AF88-43DB-88DA-8F3B62D17EB1}" destId="{DEE20CE9-5817-43C0-A0E1-6AAF8012A36F}" srcOrd="2" destOrd="0" presId="urn:microsoft.com/office/officeart/2005/8/layout/cycle6"/>
    <dgm:cxn modelId="{D3358728-8840-4E17-9D42-727174D58FAC}" type="presParOf" srcId="{51DF5572-AF88-43DB-88DA-8F3B62D17EB1}" destId="{D93D34BE-8A50-4C3E-8B0B-DD42E5E1A2FF}" srcOrd="3" destOrd="0" presId="urn:microsoft.com/office/officeart/2005/8/layout/cycle6"/>
    <dgm:cxn modelId="{938CD48B-DE46-4581-B916-88BD6FFA5667}" type="presParOf" srcId="{51DF5572-AF88-43DB-88DA-8F3B62D17EB1}" destId="{861AEBC7-57B9-4E3A-9E1E-4E8225B3B3CD}" srcOrd="4" destOrd="0" presId="urn:microsoft.com/office/officeart/2005/8/layout/cycle6"/>
    <dgm:cxn modelId="{B9A49BC5-B9D8-4089-B225-D08FD0CF5C88}" type="presParOf" srcId="{51DF5572-AF88-43DB-88DA-8F3B62D17EB1}" destId="{849D973C-2FD8-4E79-BB9D-92C53BE35BF8}" srcOrd="5" destOrd="0" presId="urn:microsoft.com/office/officeart/2005/8/layout/cycle6"/>
    <dgm:cxn modelId="{77DE1563-8E25-437C-ACF2-BBE918B848A9}" type="presParOf" srcId="{51DF5572-AF88-43DB-88DA-8F3B62D17EB1}" destId="{36A933FF-45B4-48FA-AA2C-A65262FCA774}" srcOrd="6" destOrd="0" presId="urn:microsoft.com/office/officeart/2005/8/layout/cycle6"/>
    <dgm:cxn modelId="{679EFF99-817E-4D53-8D17-3AF18FE419C0}" type="presParOf" srcId="{51DF5572-AF88-43DB-88DA-8F3B62D17EB1}" destId="{C0F72C21-D706-4C95-AD27-682BA3A36664}" srcOrd="7" destOrd="0" presId="urn:microsoft.com/office/officeart/2005/8/layout/cycle6"/>
    <dgm:cxn modelId="{B4B5D658-26FD-48B7-80DF-2DCC1ED83398}" type="presParOf" srcId="{51DF5572-AF88-43DB-88DA-8F3B62D17EB1}" destId="{5D0EAA9F-C294-4075-ACCE-FF400008C7AF}" srcOrd="8" destOrd="0" presId="urn:microsoft.com/office/officeart/2005/8/layout/cycle6"/>
    <dgm:cxn modelId="{0B32C800-21D4-405B-8D28-C3FF70C8CBF4}" type="presParOf" srcId="{51DF5572-AF88-43DB-88DA-8F3B62D17EB1}" destId="{8F3BE723-F438-43D2-8E32-9236507B6BB9}" srcOrd="9" destOrd="0" presId="urn:microsoft.com/office/officeart/2005/8/layout/cycle6"/>
    <dgm:cxn modelId="{A423F686-4947-41E3-9787-505BFA51E474}" type="presParOf" srcId="{51DF5572-AF88-43DB-88DA-8F3B62D17EB1}" destId="{BE6ABA11-B27D-4F84-82A6-B04412A19B73}" srcOrd="10" destOrd="0" presId="urn:microsoft.com/office/officeart/2005/8/layout/cycle6"/>
    <dgm:cxn modelId="{DEF1FF19-F3F1-4589-BE97-B5193D25BC71}" type="presParOf" srcId="{51DF5572-AF88-43DB-88DA-8F3B62D17EB1}" destId="{23C6BB57-4ACB-4BD3-B8F5-195F3BD5EED2}" srcOrd="11" destOrd="0" presId="urn:microsoft.com/office/officeart/2005/8/layout/cycle6"/>
    <dgm:cxn modelId="{790AF150-5DF3-48EF-8E1A-3C2F2CE73376}" type="presParOf" srcId="{51DF5572-AF88-43DB-88DA-8F3B62D17EB1}" destId="{B8192D65-D7FB-4BD8-A998-678A921C1C2E}" srcOrd="12" destOrd="0" presId="urn:microsoft.com/office/officeart/2005/8/layout/cycle6"/>
    <dgm:cxn modelId="{5F2E469A-65C1-457D-A2B1-EFEA6093C24B}" type="presParOf" srcId="{51DF5572-AF88-43DB-88DA-8F3B62D17EB1}" destId="{D6B5774E-675D-483A-9AEB-B60D3501B56B}" srcOrd="13" destOrd="0" presId="urn:microsoft.com/office/officeart/2005/8/layout/cycle6"/>
    <dgm:cxn modelId="{83D03227-B576-4298-979E-9C3ED89C6ACF}" type="presParOf" srcId="{51DF5572-AF88-43DB-88DA-8F3B62D17EB1}" destId="{D2C0E596-286C-49CF-9925-0479387ED9D0}"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A3E78A-1F03-47D8-9989-FE7D44C90CD8}" type="doc">
      <dgm:prSet loTypeId="urn:microsoft.com/office/officeart/2005/8/layout/cycle6" loCatId="cycle" qsTypeId="urn:microsoft.com/office/officeart/2005/8/quickstyle/simple1" qsCatId="simple" csTypeId="urn:microsoft.com/office/officeart/2005/8/colors/accent0_2" csCatId="mainScheme" phldr="1"/>
      <dgm:spPr/>
      <dgm:t>
        <a:bodyPr/>
        <a:lstStyle/>
        <a:p>
          <a:endParaRPr lang="en-US"/>
        </a:p>
      </dgm:t>
    </dgm:pt>
    <dgm:pt modelId="{EE788172-57C6-4D90-842F-E964981CEB75}">
      <dgm:prSet phldrT="[Text]"/>
      <dgm:spPr/>
      <dgm:t>
        <a:bodyPr/>
        <a:lstStyle/>
        <a:p>
          <a:r>
            <a:rPr lang="en-US" dirty="0" smtClean="0"/>
            <a:t>Anxiety </a:t>
          </a:r>
          <a:endParaRPr lang="en-US" dirty="0"/>
        </a:p>
      </dgm:t>
    </dgm:pt>
    <dgm:pt modelId="{71412937-9F06-4388-AEAB-232C0A8B420C}" type="parTrans" cxnId="{5AE74D38-8862-4065-833E-6C866F299CB2}">
      <dgm:prSet/>
      <dgm:spPr/>
      <dgm:t>
        <a:bodyPr/>
        <a:lstStyle/>
        <a:p>
          <a:endParaRPr lang="en-US"/>
        </a:p>
      </dgm:t>
    </dgm:pt>
    <dgm:pt modelId="{6B714E34-BBFE-4EF8-94A5-5AE39CE0DC37}" type="sibTrans" cxnId="{5AE74D38-8862-4065-833E-6C866F299CB2}">
      <dgm:prSet/>
      <dgm:spPr/>
      <dgm:t>
        <a:bodyPr/>
        <a:lstStyle/>
        <a:p>
          <a:endParaRPr lang="en-US"/>
        </a:p>
      </dgm:t>
    </dgm:pt>
    <dgm:pt modelId="{B77E2413-74FB-44B2-B853-C8B1B7A05AFD}">
      <dgm:prSet phldrT="[Text]"/>
      <dgm:spPr/>
      <dgm:t>
        <a:bodyPr/>
        <a:lstStyle/>
        <a:p>
          <a:r>
            <a:rPr lang="en-US" dirty="0" smtClean="0"/>
            <a:t>Mania </a:t>
          </a:r>
          <a:endParaRPr lang="en-US" dirty="0"/>
        </a:p>
      </dgm:t>
    </dgm:pt>
    <dgm:pt modelId="{044E2C33-796B-4744-8950-65F36ADD8A8E}" type="parTrans" cxnId="{1963CF9F-8F25-4A2A-BE34-84C95EBF3670}">
      <dgm:prSet/>
      <dgm:spPr/>
      <dgm:t>
        <a:bodyPr/>
        <a:lstStyle/>
        <a:p>
          <a:endParaRPr lang="en-US"/>
        </a:p>
      </dgm:t>
    </dgm:pt>
    <dgm:pt modelId="{F68CB560-441B-4AAD-A870-36442F9CAE6B}" type="sibTrans" cxnId="{1963CF9F-8F25-4A2A-BE34-84C95EBF3670}">
      <dgm:prSet/>
      <dgm:spPr/>
      <dgm:t>
        <a:bodyPr/>
        <a:lstStyle/>
        <a:p>
          <a:endParaRPr lang="en-US"/>
        </a:p>
      </dgm:t>
    </dgm:pt>
    <dgm:pt modelId="{16914529-698D-4738-B115-57F3C35632BE}">
      <dgm:prSet phldrT="[Text]"/>
      <dgm:spPr/>
      <dgm:t>
        <a:bodyPr/>
        <a:lstStyle/>
        <a:p>
          <a:r>
            <a:rPr lang="en-US" dirty="0" smtClean="0"/>
            <a:t>Delirium </a:t>
          </a:r>
          <a:endParaRPr lang="en-US" dirty="0"/>
        </a:p>
      </dgm:t>
    </dgm:pt>
    <dgm:pt modelId="{D260406F-9D75-4074-BF0A-71A80F6DE111}" type="parTrans" cxnId="{70833E11-FCCF-4A78-9D24-B735CCFB056D}">
      <dgm:prSet/>
      <dgm:spPr/>
      <dgm:t>
        <a:bodyPr/>
        <a:lstStyle/>
        <a:p>
          <a:endParaRPr lang="en-US"/>
        </a:p>
      </dgm:t>
    </dgm:pt>
    <dgm:pt modelId="{65DA70A7-8CB6-45DF-959D-64EECC42C0B8}" type="sibTrans" cxnId="{70833E11-FCCF-4A78-9D24-B735CCFB056D}">
      <dgm:prSet/>
      <dgm:spPr/>
      <dgm:t>
        <a:bodyPr/>
        <a:lstStyle/>
        <a:p>
          <a:endParaRPr lang="en-US"/>
        </a:p>
      </dgm:t>
    </dgm:pt>
    <dgm:pt modelId="{BC1C74A5-C460-4612-916A-400686F1076A}">
      <dgm:prSet phldrT="[Text]"/>
      <dgm:spPr/>
      <dgm:t>
        <a:bodyPr/>
        <a:lstStyle/>
        <a:p>
          <a:r>
            <a:rPr lang="en-US" dirty="0" smtClean="0"/>
            <a:t>Psychosis </a:t>
          </a:r>
          <a:endParaRPr lang="en-US" dirty="0"/>
        </a:p>
      </dgm:t>
    </dgm:pt>
    <dgm:pt modelId="{31305655-DAFC-49D0-93E6-4851FC3FDC8B}" type="parTrans" cxnId="{E2F79820-C853-486C-84DC-165AD900370D}">
      <dgm:prSet/>
      <dgm:spPr/>
      <dgm:t>
        <a:bodyPr/>
        <a:lstStyle/>
        <a:p>
          <a:endParaRPr lang="en-US"/>
        </a:p>
      </dgm:t>
    </dgm:pt>
    <dgm:pt modelId="{76F207EF-0896-444F-8E04-BC4360B7BBB3}" type="sibTrans" cxnId="{E2F79820-C853-486C-84DC-165AD900370D}">
      <dgm:prSet/>
      <dgm:spPr/>
      <dgm:t>
        <a:bodyPr/>
        <a:lstStyle/>
        <a:p>
          <a:endParaRPr lang="en-US"/>
        </a:p>
      </dgm:t>
    </dgm:pt>
    <dgm:pt modelId="{CF93334D-22F2-4B58-9E95-43B67A9ADA52}">
      <dgm:prSet phldrT="[Text]"/>
      <dgm:spPr/>
      <dgm:t>
        <a:bodyPr/>
        <a:lstStyle/>
        <a:p>
          <a:r>
            <a:rPr lang="en-US" dirty="0" smtClean="0"/>
            <a:t>Suicide </a:t>
          </a:r>
          <a:endParaRPr lang="en-US" dirty="0"/>
        </a:p>
      </dgm:t>
    </dgm:pt>
    <dgm:pt modelId="{751AF4CD-EB4C-45F9-9F2C-D15C32C86EF9}" type="parTrans" cxnId="{FCD068D7-2961-4830-B5DD-88CABA627883}">
      <dgm:prSet/>
      <dgm:spPr/>
      <dgm:t>
        <a:bodyPr/>
        <a:lstStyle/>
        <a:p>
          <a:endParaRPr lang="en-US"/>
        </a:p>
      </dgm:t>
    </dgm:pt>
    <dgm:pt modelId="{09859656-4BCD-4130-A06B-BDAC1FFBE46B}" type="sibTrans" cxnId="{FCD068D7-2961-4830-B5DD-88CABA627883}">
      <dgm:prSet/>
      <dgm:spPr/>
      <dgm:t>
        <a:bodyPr/>
        <a:lstStyle/>
        <a:p>
          <a:endParaRPr lang="en-US"/>
        </a:p>
      </dgm:t>
    </dgm:pt>
    <dgm:pt modelId="{0E9A8533-B78B-49CB-9C0F-68B62EFC74F9}" type="pres">
      <dgm:prSet presAssocID="{31A3E78A-1F03-47D8-9989-FE7D44C90CD8}" presName="cycle" presStyleCnt="0">
        <dgm:presLayoutVars>
          <dgm:dir/>
          <dgm:resizeHandles val="exact"/>
        </dgm:presLayoutVars>
      </dgm:prSet>
      <dgm:spPr/>
      <dgm:t>
        <a:bodyPr/>
        <a:lstStyle/>
        <a:p>
          <a:endParaRPr lang="en-US"/>
        </a:p>
      </dgm:t>
    </dgm:pt>
    <dgm:pt modelId="{1323FF10-C888-4B5E-8BC3-03D5806D5333}" type="pres">
      <dgm:prSet presAssocID="{EE788172-57C6-4D90-842F-E964981CEB75}" presName="node" presStyleLbl="node1" presStyleIdx="0" presStyleCnt="5">
        <dgm:presLayoutVars>
          <dgm:bulletEnabled val="1"/>
        </dgm:presLayoutVars>
      </dgm:prSet>
      <dgm:spPr/>
      <dgm:t>
        <a:bodyPr/>
        <a:lstStyle/>
        <a:p>
          <a:endParaRPr lang="en-US"/>
        </a:p>
      </dgm:t>
    </dgm:pt>
    <dgm:pt modelId="{31585EE8-54E0-44C3-9060-159842CABDF1}" type="pres">
      <dgm:prSet presAssocID="{EE788172-57C6-4D90-842F-E964981CEB75}" presName="spNode" presStyleCnt="0"/>
      <dgm:spPr/>
      <dgm:t>
        <a:bodyPr/>
        <a:lstStyle/>
        <a:p>
          <a:endParaRPr lang="en-US"/>
        </a:p>
      </dgm:t>
    </dgm:pt>
    <dgm:pt modelId="{633E74B5-7566-4FE8-A3B3-8E6E426FB950}" type="pres">
      <dgm:prSet presAssocID="{6B714E34-BBFE-4EF8-94A5-5AE39CE0DC37}" presName="sibTrans" presStyleLbl="sibTrans1D1" presStyleIdx="0" presStyleCnt="5"/>
      <dgm:spPr/>
      <dgm:t>
        <a:bodyPr/>
        <a:lstStyle/>
        <a:p>
          <a:endParaRPr lang="en-US"/>
        </a:p>
      </dgm:t>
    </dgm:pt>
    <dgm:pt modelId="{8DC4946C-6B30-4CD9-9ABF-5632FD78A279}" type="pres">
      <dgm:prSet presAssocID="{B77E2413-74FB-44B2-B853-C8B1B7A05AFD}" presName="node" presStyleLbl="node1" presStyleIdx="1" presStyleCnt="5">
        <dgm:presLayoutVars>
          <dgm:bulletEnabled val="1"/>
        </dgm:presLayoutVars>
      </dgm:prSet>
      <dgm:spPr/>
      <dgm:t>
        <a:bodyPr/>
        <a:lstStyle/>
        <a:p>
          <a:endParaRPr lang="en-US"/>
        </a:p>
      </dgm:t>
    </dgm:pt>
    <dgm:pt modelId="{2D406D06-AAC0-4E64-8DFA-BAEB3FCBA205}" type="pres">
      <dgm:prSet presAssocID="{B77E2413-74FB-44B2-B853-C8B1B7A05AFD}" presName="spNode" presStyleCnt="0"/>
      <dgm:spPr/>
      <dgm:t>
        <a:bodyPr/>
        <a:lstStyle/>
        <a:p>
          <a:endParaRPr lang="en-US"/>
        </a:p>
      </dgm:t>
    </dgm:pt>
    <dgm:pt modelId="{637B425B-5CC7-4307-B876-13C428673135}" type="pres">
      <dgm:prSet presAssocID="{F68CB560-441B-4AAD-A870-36442F9CAE6B}" presName="sibTrans" presStyleLbl="sibTrans1D1" presStyleIdx="1" presStyleCnt="5"/>
      <dgm:spPr/>
      <dgm:t>
        <a:bodyPr/>
        <a:lstStyle/>
        <a:p>
          <a:endParaRPr lang="en-US"/>
        </a:p>
      </dgm:t>
    </dgm:pt>
    <dgm:pt modelId="{BCB9A637-BEA1-4608-9E13-EC4145382BF4}" type="pres">
      <dgm:prSet presAssocID="{16914529-698D-4738-B115-57F3C35632BE}" presName="node" presStyleLbl="node1" presStyleIdx="2" presStyleCnt="5">
        <dgm:presLayoutVars>
          <dgm:bulletEnabled val="1"/>
        </dgm:presLayoutVars>
      </dgm:prSet>
      <dgm:spPr/>
      <dgm:t>
        <a:bodyPr/>
        <a:lstStyle/>
        <a:p>
          <a:endParaRPr lang="en-US"/>
        </a:p>
      </dgm:t>
    </dgm:pt>
    <dgm:pt modelId="{0169102D-28DB-4805-916F-54E275332A63}" type="pres">
      <dgm:prSet presAssocID="{16914529-698D-4738-B115-57F3C35632BE}" presName="spNode" presStyleCnt="0"/>
      <dgm:spPr/>
      <dgm:t>
        <a:bodyPr/>
        <a:lstStyle/>
        <a:p>
          <a:endParaRPr lang="en-US"/>
        </a:p>
      </dgm:t>
    </dgm:pt>
    <dgm:pt modelId="{C67BFDED-3178-443C-8FE4-98F238CA6ABA}" type="pres">
      <dgm:prSet presAssocID="{65DA70A7-8CB6-45DF-959D-64EECC42C0B8}" presName="sibTrans" presStyleLbl="sibTrans1D1" presStyleIdx="2" presStyleCnt="5"/>
      <dgm:spPr/>
      <dgm:t>
        <a:bodyPr/>
        <a:lstStyle/>
        <a:p>
          <a:endParaRPr lang="en-US"/>
        </a:p>
      </dgm:t>
    </dgm:pt>
    <dgm:pt modelId="{C023D0D1-6708-4CAB-8378-EE9B87A0800C}" type="pres">
      <dgm:prSet presAssocID="{BC1C74A5-C460-4612-916A-400686F1076A}" presName="node" presStyleLbl="node1" presStyleIdx="3" presStyleCnt="5">
        <dgm:presLayoutVars>
          <dgm:bulletEnabled val="1"/>
        </dgm:presLayoutVars>
      </dgm:prSet>
      <dgm:spPr/>
      <dgm:t>
        <a:bodyPr/>
        <a:lstStyle/>
        <a:p>
          <a:endParaRPr lang="en-US"/>
        </a:p>
      </dgm:t>
    </dgm:pt>
    <dgm:pt modelId="{4E97C477-13E3-4DB3-8FFD-6CC419E8E389}" type="pres">
      <dgm:prSet presAssocID="{BC1C74A5-C460-4612-916A-400686F1076A}" presName="spNode" presStyleCnt="0"/>
      <dgm:spPr/>
      <dgm:t>
        <a:bodyPr/>
        <a:lstStyle/>
        <a:p>
          <a:endParaRPr lang="en-US"/>
        </a:p>
      </dgm:t>
    </dgm:pt>
    <dgm:pt modelId="{85B2B680-CDB9-4FCF-8B7B-530D055F1843}" type="pres">
      <dgm:prSet presAssocID="{76F207EF-0896-444F-8E04-BC4360B7BBB3}" presName="sibTrans" presStyleLbl="sibTrans1D1" presStyleIdx="3" presStyleCnt="5"/>
      <dgm:spPr/>
      <dgm:t>
        <a:bodyPr/>
        <a:lstStyle/>
        <a:p>
          <a:endParaRPr lang="en-US"/>
        </a:p>
      </dgm:t>
    </dgm:pt>
    <dgm:pt modelId="{5C1C1D83-9D67-4D26-B6C3-8613E639C379}" type="pres">
      <dgm:prSet presAssocID="{CF93334D-22F2-4B58-9E95-43B67A9ADA52}" presName="node" presStyleLbl="node1" presStyleIdx="4" presStyleCnt="5">
        <dgm:presLayoutVars>
          <dgm:bulletEnabled val="1"/>
        </dgm:presLayoutVars>
      </dgm:prSet>
      <dgm:spPr/>
      <dgm:t>
        <a:bodyPr/>
        <a:lstStyle/>
        <a:p>
          <a:endParaRPr lang="en-US"/>
        </a:p>
      </dgm:t>
    </dgm:pt>
    <dgm:pt modelId="{5BD4D947-A79E-4EA6-AF8A-F3A863D689DD}" type="pres">
      <dgm:prSet presAssocID="{CF93334D-22F2-4B58-9E95-43B67A9ADA52}" presName="spNode" presStyleCnt="0"/>
      <dgm:spPr/>
      <dgm:t>
        <a:bodyPr/>
        <a:lstStyle/>
        <a:p>
          <a:endParaRPr lang="en-US"/>
        </a:p>
      </dgm:t>
    </dgm:pt>
    <dgm:pt modelId="{EA29B4CB-C666-4ACC-853D-E82B2C1D362B}" type="pres">
      <dgm:prSet presAssocID="{09859656-4BCD-4130-A06B-BDAC1FFBE46B}" presName="sibTrans" presStyleLbl="sibTrans1D1" presStyleIdx="4" presStyleCnt="5"/>
      <dgm:spPr/>
      <dgm:t>
        <a:bodyPr/>
        <a:lstStyle/>
        <a:p>
          <a:endParaRPr lang="en-US"/>
        </a:p>
      </dgm:t>
    </dgm:pt>
  </dgm:ptLst>
  <dgm:cxnLst>
    <dgm:cxn modelId="{FCD068D7-2961-4830-B5DD-88CABA627883}" srcId="{31A3E78A-1F03-47D8-9989-FE7D44C90CD8}" destId="{CF93334D-22F2-4B58-9E95-43B67A9ADA52}" srcOrd="4" destOrd="0" parTransId="{751AF4CD-EB4C-45F9-9F2C-D15C32C86EF9}" sibTransId="{09859656-4BCD-4130-A06B-BDAC1FFBE46B}"/>
    <dgm:cxn modelId="{42D2036E-F76E-489D-8AE4-FFEC09134B10}" type="presOf" srcId="{76F207EF-0896-444F-8E04-BC4360B7BBB3}" destId="{85B2B680-CDB9-4FCF-8B7B-530D055F1843}" srcOrd="0" destOrd="0" presId="urn:microsoft.com/office/officeart/2005/8/layout/cycle6"/>
    <dgm:cxn modelId="{79A099BC-7D23-4EF7-8F70-683DE26B74DD}" type="presOf" srcId="{CF93334D-22F2-4B58-9E95-43B67A9ADA52}" destId="{5C1C1D83-9D67-4D26-B6C3-8613E639C379}" srcOrd="0" destOrd="0" presId="urn:microsoft.com/office/officeart/2005/8/layout/cycle6"/>
    <dgm:cxn modelId="{A5E4C4A8-5026-405A-A455-FF4B7568FC9E}" type="presOf" srcId="{6B714E34-BBFE-4EF8-94A5-5AE39CE0DC37}" destId="{633E74B5-7566-4FE8-A3B3-8E6E426FB950}" srcOrd="0" destOrd="0" presId="urn:microsoft.com/office/officeart/2005/8/layout/cycle6"/>
    <dgm:cxn modelId="{E2F79820-C853-486C-84DC-165AD900370D}" srcId="{31A3E78A-1F03-47D8-9989-FE7D44C90CD8}" destId="{BC1C74A5-C460-4612-916A-400686F1076A}" srcOrd="3" destOrd="0" parTransId="{31305655-DAFC-49D0-93E6-4851FC3FDC8B}" sibTransId="{76F207EF-0896-444F-8E04-BC4360B7BBB3}"/>
    <dgm:cxn modelId="{A2D2F323-EE0F-4530-BC1F-F3ED0EECFD7E}" type="presOf" srcId="{31A3E78A-1F03-47D8-9989-FE7D44C90CD8}" destId="{0E9A8533-B78B-49CB-9C0F-68B62EFC74F9}" srcOrd="0" destOrd="0" presId="urn:microsoft.com/office/officeart/2005/8/layout/cycle6"/>
    <dgm:cxn modelId="{506408B8-0E96-4868-BF1D-72A7DDE22643}" type="presOf" srcId="{BC1C74A5-C460-4612-916A-400686F1076A}" destId="{C023D0D1-6708-4CAB-8378-EE9B87A0800C}" srcOrd="0" destOrd="0" presId="urn:microsoft.com/office/officeart/2005/8/layout/cycle6"/>
    <dgm:cxn modelId="{1963CF9F-8F25-4A2A-BE34-84C95EBF3670}" srcId="{31A3E78A-1F03-47D8-9989-FE7D44C90CD8}" destId="{B77E2413-74FB-44B2-B853-C8B1B7A05AFD}" srcOrd="1" destOrd="0" parTransId="{044E2C33-796B-4744-8950-65F36ADD8A8E}" sibTransId="{F68CB560-441B-4AAD-A870-36442F9CAE6B}"/>
    <dgm:cxn modelId="{2DC1FF57-6686-4961-812C-7B73278DB915}" type="presOf" srcId="{65DA70A7-8CB6-45DF-959D-64EECC42C0B8}" destId="{C67BFDED-3178-443C-8FE4-98F238CA6ABA}" srcOrd="0" destOrd="0" presId="urn:microsoft.com/office/officeart/2005/8/layout/cycle6"/>
    <dgm:cxn modelId="{5AE74D38-8862-4065-833E-6C866F299CB2}" srcId="{31A3E78A-1F03-47D8-9989-FE7D44C90CD8}" destId="{EE788172-57C6-4D90-842F-E964981CEB75}" srcOrd="0" destOrd="0" parTransId="{71412937-9F06-4388-AEAB-232C0A8B420C}" sibTransId="{6B714E34-BBFE-4EF8-94A5-5AE39CE0DC37}"/>
    <dgm:cxn modelId="{F3AD603E-E369-4BCD-9AEB-146004B23391}" type="presOf" srcId="{EE788172-57C6-4D90-842F-E964981CEB75}" destId="{1323FF10-C888-4B5E-8BC3-03D5806D5333}" srcOrd="0" destOrd="0" presId="urn:microsoft.com/office/officeart/2005/8/layout/cycle6"/>
    <dgm:cxn modelId="{C43123AC-D76F-42CC-989D-16F829B7DAD1}" type="presOf" srcId="{F68CB560-441B-4AAD-A870-36442F9CAE6B}" destId="{637B425B-5CC7-4307-B876-13C428673135}" srcOrd="0" destOrd="0" presId="urn:microsoft.com/office/officeart/2005/8/layout/cycle6"/>
    <dgm:cxn modelId="{70833E11-FCCF-4A78-9D24-B735CCFB056D}" srcId="{31A3E78A-1F03-47D8-9989-FE7D44C90CD8}" destId="{16914529-698D-4738-B115-57F3C35632BE}" srcOrd="2" destOrd="0" parTransId="{D260406F-9D75-4074-BF0A-71A80F6DE111}" sibTransId="{65DA70A7-8CB6-45DF-959D-64EECC42C0B8}"/>
    <dgm:cxn modelId="{F413124C-A65A-4882-A54C-CD8502D88D41}" type="presOf" srcId="{B77E2413-74FB-44B2-B853-C8B1B7A05AFD}" destId="{8DC4946C-6B30-4CD9-9ABF-5632FD78A279}" srcOrd="0" destOrd="0" presId="urn:microsoft.com/office/officeart/2005/8/layout/cycle6"/>
    <dgm:cxn modelId="{58B04510-5225-4FFF-9E23-4823FF57AE2C}" type="presOf" srcId="{09859656-4BCD-4130-A06B-BDAC1FFBE46B}" destId="{EA29B4CB-C666-4ACC-853D-E82B2C1D362B}" srcOrd="0" destOrd="0" presId="urn:microsoft.com/office/officeart/2005/8/layout/cycle6"/>
    <dgm:cxn modelId="{7ED1130E-0979-44B3-A47D-95F24A2BDC1B}" type="presOf" srcId="{16914529-698D-4738-B115-57F3C35632BE}" destId="{BCB9A637-BEA1-4608-9E13-EC4145382BF4}" srcOrd="0" destOrd="0" presId="urn:microsoft.com/office/officeart/2005/8/layout/cycle6"/>
    <dgm:cxn modelId="{470CCDD8-3643-4F76-AAE5-92016071991F}" type="presParOf" srcId="{0E9A8533-B78B-49CB-9C0F-68B62EFC74F9}" destId="{1323FF10-C888-4B5E-8BC3-03D5806D5333}" srcOrd="0" destOrd="0" presId="urn:microsoft.com/office/officeart/2005/8/layout/cycle6"/>
    <dgm:cxn modelId="{20A6ACD8-9F1D-4080-BEB9-BBCAC8B85B48}" type="presParOf" srcId="{0E9A8533-B78B-49CB-9C0F-68B62EFC74F9}" destId="{31585EE8-54E0-44C3-9060-159842CABDF1}" srcOrd="1" destOrd="0" presId="urn:microsoft.com/office/officeart/2005/8/layout/cycle6"/>
    <dgm:cxn modelId="{CCC9B5D4-DB8D-43DD-8E86-A055EF2E9AAD}" type="presParOf" srcId="{0E9A8533-B78B-49CB-9C0F-68B62EFC74F9}" destId="{633E74B5-7566-4FE8-A3B3-8E6E426FB950}" srcOrd="2" destOrd="0" presId="urn:microsoft.com/office/officeart/2005/8/layout/cycle6"/>
    <dgm:cxn modelId="{E0A6C985-0AD5-4206-934E-A7154072EBB0}" type="presParOf" srcId="{0E9A8533-B78B-49CB-9C0F-68B62EFC74F9}" destId="{8DC4946C-6B30-4CD9-9ABF-5632FD78A279}" srcOrd="3" destOrd="0" presId="urn:microsoft.com/office/officeart/2005/8/layout/cycle6"/>
    <dgm:cxn modelId="{6B8D8D91-A90F-4508-B982-C8138883D7B9}" type="presParOf" srcId="{0E9A8533-B78B-49CB-9C0F-68B62EFC74F9}" destId="{2D406D06-AAC0-4E64-8DFA-BAEB3FCBA205}" srcOrd="4" destOrd="0" presId="urn:microsoft.com/office/officeart/2005/8/layout/cycle6"/>
    <dgm:cxn modelId="{22453F91-D675-44F8-927F-C59265742467}" type="presParOf" srcId="{0E9A8533-B78B-49CB-9C0F-68B62EFC74F9}" destId="{637B425B-5CC7-4307-B876-13C428673135}" srcOrd="5" destOrd="0" presId="urn:microsoft.com/office/officeart/2005/8/layout/cycle6"/>
    <dgm:cxn modelId="{E9D1BBBE-8F8F-4AAF-936B-09A77D85FD03}" type="presParOf" srcId="{0E9A8533-B78B-49CB-9C0F-68B62EFC74F9}" destId="{BCB9A637-BEA1-4608-9E13-EC4145382BF4}" srcOrd="6" destOrd="0" presId="urn:microsoft.com/office/officeart/2005/8/layout/cycle6"/>
    <dgm:cxn modelId="{FF94F098-BE63-4CAF-87DA-5A43C69E1F92}" type="presParOf" srcId="{0E9A8533-B78B-49CB-9C0F-68B62EFC74F9}" destId="{0169102D-28DB-4805-916F-54E275332A63}" srcOrd="7" destOrd="0" presId="urn:microsoft.com/office/officeart/2005/8/layout/cycle6"/>
    <dgm:cxn modelId="{860C5E06-5FF3-449A-86EA-71954B4BE126}" type="presParOf" srcId="{0E9A8533-B78B-49CB-9C0F-68B62EFC74F9}" destId="{C67BFDED-3178-443C-8FE4-98F238CA6ABA}" srcOrd="8" destOrd="0" presId="urn:microsoft.com/office/officeart/2005/8/layout/cycle6"/>
    <dgm:cxn modelId="{972D29B8-E272-4141-9A8C-647C23976682}" type="presParOf" srcId="{0E9A8533-B78B-49CB-9C0F-68B62EFC74F9}" destId="{C023D0D1-6708-4CAB-8378-EE9B87A0800C}" srcOrd="9" destOrd="0" presId="urn:microsoft.com/office/officeart/2005/8/layout/cycle6"/>
    <dgm:cxn modelId="{1B23AECE-D569-4079-80E7-B4A5AD0BDE39}" type="presParOf" srcId="{0E9A8533-B78B-49CB-9C0F-68B62EFC74F9}" destId="{4E97C477-13E3-4DB3-8FFD-6CC419E8E389}" srcOrd="10" destOrd="0" presId="urn:microsoft.com/office/officeart/2005/8/layout/cycle6"/>
    <dgm:cxn modelId="{AB71B1B5-D980-4FE1-80AD-82782B46EC24}" type="presParOf" srcId="{0E9A8533-B78B-49CB-9C0F-68B62EFC74F9}" destId="{85B2B680-CDB9-4FCF-8B7B-530D055F1843}" srcOrd="11" destOrd="0" presId="urn:microsoft.com/office/officeart/2005/8/layout/cycle6"/>
    <dgm:cxn modelId="{CCF42A8F-4DA3-4F1D-A2C4-53B824C572F9}" type="presParOf" srcId="{0E9A8533-B78B-49CB-9C0F-68B62EFC74F9}" destId="{5C1C1D83-9D67-4D26-B6C3-8613E639C379}" srcOrd="12" destOrd="0" presId="urn:microsoft.com/office/officeart/2005/8/layout/cycle6"/>
    <dgm:cxn modelId="{F1F31589-14B8-4FAE-AB29-3247568303C7}" type="presParOf" srcId="{0E9A8533-B78B-49CB-9C0F-68B62EFC74F9}" destId="{5BD4D947-A79E-4EA6-AF8A-F3A863D689DD}" srcOrd="13" destOrd="0" presId="urn:microsoft.com/office/officeart/2005/8/layout/cycle6"/>
    <dgm:cxn modelId="{0553D51B-071F-4189-B5B8-DBDE410AB526}" type="presParOf" srcId="{0E9A8533-B78B-49CB-9C0F-68B62EFC74F9}" destId="{EA29B4CB-C666-4ACC-853D-E82B2C1D362B}"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6A8508-3A9C-45DE-B358-9636312ABB34}" type="doc">
      <dgm:prSet loTypeId="urn:microsoft.com/office/officeart/2005/8/layout/cycle6" loCatId="cycle" qsTypeId="urn:microsoft.com/office/officeart/2005/8/quickstyle/simple2" qsCatId="simple" csTypeId="urn:microsoft.com/office/officeart/2005/8/colors/accent0_1" csCatId="mainScheme" phldr="1"/>
      <dgm:spPr/>
      <dgm:t>
        <a:bodyPr/>
        <a:lstStyle/>
        <a:p>
          <a:endParaRPr lang="en-US"/>
        </a:p>
      </dgm:t>
    </dgm:pt>
    <dgm:pt modelId="{E629E092-A7A0-4982-B629-A0F66C828F94}">
      <dgm:prSet phldrT="[Text]"/>
      <dgm:spPr/>
      <dgm:t>
        <a:bodyPr/>
        <a:lstStyle/>
        <a:p>
          <a:r>
            <a:rPr lang="en-US" dirty="0" smtClean="0"/>
            <a:t>Depression </a:t>
          </a:r>
          <a:endParaRPr lang="en-US" dirty="0"/>
        </a:p>
      </dgm:t>
    </dgm:pt>
    <dgm:pt modelId="{ABD5FB98-7B03-472C-B0F1-C6ECD5B3BD83}" type="parTrans" cxnId="{AEE2AED4-B123-48D4-A981-2C1FD699C049}">
      <dgm:prSet/>
      <dgm:spPr/>
      <dgm:t>
        <a:bodyPr/>
        <a:lstStyle/>
        <a:p>
          <a:endParaRPr lang="en-US"/>
        </a:p>
      </dgm:t>
    </dgm:pt>
    <dgm:pt modelId="{1485CB62-6A0F-4B27-AE6C-8C13DED80D7E}" type="sibTrans" cxnId="{AEE2AED4-B123-48D4-A981-2C1FD699C049}">
      <dgm:prSet/>
      <dgm:spPr/>
      <dgm:t>
        <a:bodyPr/>
        <a:lstStyle/>
        <a:p>
          <a:endParaRPr lang="en-US"/>
        </a:p>
      </dgm:t>
    </dgm:pt>
    <dgm:pt modelId="{F1061768-9C07-47B7-9E14-0B96F82E8225}">
      <dgm:prSet phldrT="[Text]"/>
      <dgm:spPr/>
      <dgm:t>
        <a:bodyPr/>
        <a:lstStyle/>
        <a:p>
          <a:r>
            <a:rPr lang="en-US" dirty="0" smtClean="0"/>
            <a:t>BPAD and schizophrenia</a:t>
          </a:r>
          <a:endParaRPr lang="en-US" dirty="0"/>
        </a:p>
      </dgm:t>
    </dgm:pt>
    <dgm:pt modelId="{981E4B20-EFBF-463E-BAA6-3F2AD959C9CE}" type="parTrans" cxnId="{436A5D99-99DE-43C5-AA16-9E7F4B9F8545}">
      <dgm:prSet/>
      <dgm:spPr/>
      <dgm:t>
        <a:bodyPr/>
        <a:lstStyle/>
        <a:p>
          <a:endParaRPr lang="en-US"/>
        </a:p>
      </dgm:t>
    </dgm:pt>
    <dgm:pt modelId="{4A5FF6E9-79F2-4BCF-9AD6-EFACE5591D80}" type="sibTrans" cxnId="{436A5D99-99DE-43C5-AA16-9E7F4B9F8545}">
      <dgm:prSet/>
      <dgm:spPr/>
      <dgm:t>
        <a:bodyPr/>
        <a:lstStyle/>
        <a:p>
          <a:endParaRPr lang="en-US"/>
        </a:p>
      </dgm:t>
    </dgm:pt>
    <dgm:pt modelId="{BEEB4F99-615D-4DD7-A27D-BCC72510390A}">
      <dgm:prSet phldrT="[Text]"/>
      <dgm:spPr/>
      <dgm:t>
        <a:bodyPr/>
        <a:lstStyle/>
        <a:p>
          <a:r>
            <a:rPr lang="en-US" dirty="0" smtClean="0"/>
            <a:t>Cognitive functioning</a:t>
          </a:r>
          <a:endParaRPr lang="en-US" dirty="0"/>
        </a:p>
      </dgm:t>
    </dgm:pt>
    <dgm:pt modelId="{86CCEB53-5F4D-4961-B7E3-73B6C700D5BE}" type="parTrans" cxnId="{CE02B711-BBA7-4629-AB06-5858EFA71CCB}">
      <dgm:prSet/>
      <dgm:spPr/>
      <dgm:t>
        <a:bodyPr/>
        <a:lstStyle/>
        <a:p>
          <a:endParaRPr lang="en-US"/>
        </a:p>
      </dgm:t>
    </dgm:pt>
    <dgm:pt modelId="{0BEB526A-BEE5-421E-B426-9330604E616B}" type="sibTrans" cxnId="{CE02B711-BBA7-4629-AB06-5858EFA71CCB}">
      <dgm:prSet/>
      <dgm:spPr/>
      <dgm:t>
        <a:bodyPr/>
        <a:lstStyle/>
        <a:p>
          <a:endParaRPr lang="en-US"/>
        </a:p>
      </dgm:t>
    </dgm:pt>
    <dgm:pt modelId="{2354136E-C303-4FB0-85D1-39ED7FCCFA4E}">
      <dgm:prSet phldrT="[Text]"/>
      <dgm:spPr/>
      <dgm:t>
        <a:bodyPr/>
        <a:lstStyle/>
        <a:p>
          <a:r>
            <a:rPr lang="en-US" dirty="0" smtClean="0"/>
            <a:t>Eating disorders</a:t>
          </a:r>
          <a:endParaRPr lang="en-US" dirty="0"/>
        </a:p>
      </dgm:t>
    </dgm:pt>
    <dgm:pt modelId="{5EE604DF-1F7B-4798-8F5F-A8FEF2009B7A}" type="parTrans" cxnId="{481DA284-BB85-4C3D-B0FB-FA326844910F}">
      <dgm:prSet/>
      <dgm:spPr/>
      <dgm:t>
        <a:bodyPr/>
        <a:lstStyle/>
        <a:p>
          <a:endParaRPr lang="en-US"/>
        </a:p>
      </dgm:t>
    </dgm:pt>
    <dgm:pt modelId="{B40DB7EE-4B68-4B8F-A5FD-1202E6C07BE2}" type="sibTrans" cxnId="{481DA284-BB85-4C3D-B0FB-FA326844910F}">
      <dgm:prSet/>
      <dgm:spPr/>
      <dgm:t>
        <a:bodyPr/>
        <a:lstStyle/>
        <a:p>
          <a:endParaRPr lang="en-US"/>
        </a:p>
      </dgm:t>
    </dgm:pt>
    <dgm:pt modelId="{876C28CB-93E1-4E38-8168-0578DA71BEB6}">
      <dgm:prSet phldrT="[Text]"/>
      <dgm:spPr/>
      <dgm:t>
        <a:bodyPr/>
        <a:lstStyle/>
        <a:p>
          <a:r>
            <a:rPr lang="en-US" dirty="0" smtClean="0"/>
            <a:t>Sexual dysfunction</a:t>
          </a:r>
          <a:endParaRPr lang="en-US" dirty="0"/>
        </a:p>
      </dgm:t>
    </dgm:pt>
    <dgm:pt modelId="{48D5BF24-F920-4239-80EE-7F077C100DD7}" type="parTrans" cxnId="{1CC33CBF-F2E5-44D4-A7D2-6228F8DBEAF2}">
      <dgm:prSet/>
      <dgm:spPr/>
      <dgm:t>
        <a:bodyPr/>
        <a:lstStyle/>
        <a:p>
          <a:endParaRPr lang="en-US"/>
        </a:p>
      </dgm:t>
    </dgm:pt>
    <dgm:pt modelId="{5CF80035-E132-4178-ACA7-131475313126}" type="sibTrans" cxnId="{1CC33CBF-F2E5-44D4-A7D2-6228F8DBEAF2}">
      <dgm:prSet/>
      <dgm:spPr/>
      <dgm:t>
        <a:bodyPr/>
        <a:lstStyle/>
        <a:p>
          <a:endParaRPr lang="en-US"/>
        </a:p>
      </dgm:t>
    </dgm:pt>
    <dgm:pt modelId="{98F07CE1-ADDE-455A-8540-3FEF5ECB9285}" type="pres">
      <dgm:prSet presAssocID="{BB6A8508-3A9C-45DE-B358-9636312ABB34}" presName="cycle" presStyleCnt="0">
        <dgm:presLayoutVars>
          <dgm:dir/>
          <dgm:resizeHandles val="exact"/>
        </dgm:presLayoutVars>
      </dgm:prSet>
      <dgm:spPr/>
      <dgm:t>
        <a:bodyPr/>
        <a:lstStyle/>
        <a:p>
          <a:endParaRPr lang="en-US"/>
        </a:p>
      </dgm:t>
    </dgm:pt>
    <dgm:pt modelId="{D6CD913D-2E48-4207-963F-6FCC3F80AFD0}" type="pres">
      <dgm:prSet presAssocID="{E629E092-A7A0-4982-B629-A0F66C828F94}" presName="node" presStyleLbl="node1" presStyleIdx="0" presStyleCnt="5">
        <dgm:presLayoutVars>
          <dgm:bulletEnabled val="1"/>
        </dgm:presLayoutVars>
      </dgm:prSet>
      <dgm:spPr/>
      <dgm:t>
        <a:bodyPr/>
        <a:lstStyle/>
        <a:p>
          <a:endParaRPr lang="en-US"/>
        </a:p>
      </dgm:t>
    </dgm:pt>
    <dgm:pt modelId="{FA39CCAC-54AE-4881-AE12-12F677584A38}" type="pres">
      <dgm:prSet presAssocID="{E629E092-A7A0-4982-B629-A0F66C828F94}" presName="spNode" presStyleCnt="0"/>
      <dgm:spPr/>
      <dgm:t>
        <a:bodyPr/>
        <a:lstStyle/>
        <a:p>
          <a:endParaRPr lang="en-US"/>
        </a:p>
      </dgm:t>
    </dgm:pt>
    <dgm:pt modelId="{2A5AE56E-3FD6-43CF-8B82-908816130A26}" type="pres">
      <dgm:prSet presAssocID="{1485CB62-6A0F-4B27-AE6C-8C13DED80D7E}" presName="sibTrans" presStyleLbl="sibTrans1D1" presStyleIdx="0" presStyleCnt="5"/>
      <dgm:spPr/>
      <dgm:t>
        <a:bodyPr/>
        <a:lstStyle/>
        <a:p>
          <a:endParaRPr lang="en-US"/>
        </a:p>
      </dgm:t>
    </dgm:pt>
    <dgm:pt modelId="{8106B786-7D2E-4A84-AE19-37ECA9EAFDC5}" type="pres">
      <dgm:prSet presAssocID="{F1061768-9C07-47B7-9E14-0B96F82E8225}" presName="node" presStyleLbl="node1" presStyleIdx="1" presStyleCnt="5">
        <dgm:presLayoutVars>
          <dgm:bulletEnabled val="1"/>
        </dgm:presLayoutVars>
      </dgm:prSet>
      <dgm:spPr/>
      <dgm:t>
        <a:bodyPr/>
        <a:lstStyle/>
        <a:p>
          <a:endParaRPr lang="en-US"/>
        </a:p>
      </dgm:t>
    </dgm:pt>
    <dgm:pt modelId="{7F990F95-82C4-4ABF-91DF-90CC051AD5AD}" type="pres">
      <dgm:prSet presAssocID="{F1061768-9C07-47B7-9E14-0B96F82E8225}" presName="spNode" presStyleCnt="0"/>
      <dgm:spPr/>
      <dgm:t>
        <a:bodyPr/>
        <a:lstStyle/>
        <a:p>
          <a:endParaRPr lang="en-US"/>
        </a:p>
      </dgm:t>
    </dgm:pt>
    <dgm:pt modelId="{84B900D0-A0DF-4E1F-BC6E-C5DCA2FE9CA5}" type="pres">
      <dgm:prSet presAssocID="{4A5FF6E9-79F2-4BCF-9AD6-EFACE5591D80}" presName="sibTrans" presStyleLbl="sibTrans1D1" presStyleIdx="1" presStyleCnt="5"/>
      <dgm:spPr/>
      <dgm:t>
        <a:bodyPr/>
        <a:lstStyle/>
        <a:p>
          <a:endParaRPr lang="en-US"/>
        </a:p>
      </dgm:t>
    </dgm:pt>
    <dgm:pt modelId="{315BF166-9A91-4BAF-9335-BE60BA5013C3}" type="pres">
      <dgm:prSet presAssocID="{BEEB4F99-615D-4DD7-A27D-BCC72510390A}" presName="node" presStyleLbl="node1" presStyleIdx="2" presStyleCnt="5">
        <dgm:presLayoutVars>
          <dgm:bulletEnabled val="1"/>
        </dgm:presLayoutVars>
      </dgm:prSet>
      <dgm:spPr/>
      <dgm:t>
        <a:bodyPr/>
        <a:lstStyle/>
        <a:p>
          <a:endParaRPr lang="en-US"/>
        </a:p>
      </dgm:t>
    </dgm:pt>
    <dgm:pt modelId="{6CED3B64-11CF-4537-80DD-5381DD7E421C}" type="pres">
      <dgm:prSet presAssocID="{BEEB4F99-615D-4DD7-A27D-BCC72510390A}" presName="spNode" presStyleCnt="0"/>
      <dgm:spPr/>
      <dgm:t>
        <a:bodyPr/>
        <a:lstStyle/>
        <a:p>
          <a:endParaRPr lang="en-US"/>
        </a:p>
      </dgm:t>
    </dgm:pt>
    <dgm:pt modelId="{963188DF-BD2E-4434-B5DE-7ECA4DA7F049}" type="pres">
      <dgm:prSet presAssocID="{0BEB526A-BEE5-421E-B426-9330604E616B}" presName="sibTrans" presStyleLbl="sibTrans1D1" presStyleIdx="2" presStyleCnt="5"/>
      <dgm:spPr/>
      <dgm:t>
        <a:bodyPr/>
        <a:lstStyle/>
        <a:p>
          <a:endParaRPr lang="en-US"/>
        </a:p>
      </dgm:t>
    </dgm:pt>
    <dgm:pt modelId="{49F70A76-19B5-4CD6-AB50-A6003C787716}" type="pres">
      <dgm:prSet presAssocID="{2354136E-C303-4FB0-85D1-39ED7FCCFA4E}" presName="node" presStyleLbl="node1" presStyleIdx="3" presStyleCnt="5">
        <dgm:presLayoutVars>
          <dgm:bulletEnabled val="1"/>
        </dgm:presLayoutVars>
      </dgm:prSet>
      <dgm:spPr/>
      <dgm:t>
        <a:bodyPr/>
        <a:lstStyle/>
        <a:p>
          <a:endParaRPr lang="en-US"/>
        </a:p>
      </dgm:t>
    </dgm:pt>
    <dgm:pt modelId="{1797B696-A664-46EF-87D0-7A6A03B4CD2E}" type="pres">
      <dgm:prSet presAssocID="{2354136E-C303-4FB0-85D1-39ED7FCCFA4E}" presName="spNode" presStyleCnt="0"/>
      <dgm:spPr/>
      <dgm:t>
        <a:bodyPr/>
        <a:lstStyle/>
        <a:p>
          <a:endParaRPr lang="en-US"/>
        </a:p>
      </dgm:t>
    </dgm:pt>
    <dgm:pt modelId="{AB349A6D-FCEE-4AD7-837C-8CD8FD9A32BA}" type="pres">
      <dgm:prSet presAssocID="{B40DB7EE-4B68-4B8F-A5FD-1202E6C07BE2}" presName="sibTrans" presStyleLbl="sibTrans1D1" presStyleIdx="3" presStyleCnt="5"/>
      <dgm:spPr/>
      <dgm:t>
        <a:bodyPr/>
        <a:lstStyle/>
        <a:p>
          <a:endParaRPr lang="en-US"/>
        </a:p>
      </dgm:t>
    </dgm:pt>
    <dgm:pt modelId="{ACDEBA06-D14D-48DC-87AC-C29B0CE4867B}" type="pres">
      <dgm:prSet presAssocID="{876C28CB-93E1-4E38-8168-0578DA71BEB6}" presName="node" presStyleLbl="node1" presStyleIdx="4" presStyleCnt="5">
        <dgm:presLayoutVars>
          <dgm:bulletEnabled val="1"/>
        </dgm:presLayoutVars>
      </dgm:prSet>
      <dgm:spPr/>
      <dgm:t>
        <a:bodyPr/>
        <a:lstStyle/>
        <a:p>
          <a:endParaRPr lang="en-US"/>
        </a:p>
      </dgm:t>
    </dgm:pt>
    <dgm:pt modelId="{88AD37FB-F193-4504-9D46-8C6CC4769400}" type="pres">
      <dgm:prSet presAssocID="{876C28CB-93E1-4E38-8168-0578DA71BEB6}" presName="spNode" presStyleCnt="0"/>
      <dgm:spPr/>
      <dgm:t>
        <a:bodyPr/>
        <a:lstStyle/>
        <a:p>
          <a:endParaRPr lang="en-US"/>
        </a:p>
      </dgm:t>
    </dgm:pt>
    <dgm:pt modelId="{D209FA2F-9CE3-4212-A62D-D354B706978D}" type="pres">
      <dgm:prSet presAssocID="{5CF80035-E132-4178-ACA7-131475313126}" presName="sibTrans" presStyleLbl="sibTrans1D1" presStyleIdx="4" presStyleCnt="5"/>
      <dgm:spPr/>
      <dgm:t>
        <a:bodyPr/>
        <a:lstStyle/>
        <a:p>
          <a:endParaRPr lang="en-US"/>
        </a:p>
      </dgm:t>
    </dgm:pt>
  </dgm:ptLst>
  <dgm:cxnLst>
    <dgm:cxn modelId="{8B055457-1C3A-4742-8E0A-C56CA2288D86}" type="presOf" srcId="{0BEB526A-BEE5-421E-B426-9330604E616B}" destId="{963188DF-BD2E-4434-B5DE-7ECA4DA7F049}" srcOrd="0" destOrd="0" presId="urn:microsoft.com/office/officeart/2005/8/layout/cycle6"/>
    <dgm:cxn modelId="{436A5D99-99DE-43C5-AA16-9E7F4B9F8545}" srcId="{BB6A8508-3A9C-45DE-B358-9636312ABB34}" destId="{F1061768-9C07-47B7-9E14-0B96F82E8225}" srcOrd="1" destOrd="0" parTransId="{981E4B20-EFBF-463E-BAA6-3F2AD959C9CE}" sibTransId="{4A5FF6E9-79F2-4BCF-9AD6-EFACE5591D80}"/>
    <dgm:cxn modelId="{200E2567-CEC3-41C3-878D-7416F14E19E1}" type="presOf" srcId="{BB6A8508-3A9C-45DE-B358-9636312ABB34}" destId="{98F07CE1-ADDE-455A-8540-3FEF5ECB9285}" srcOrd="0" destOrd="0" presId="urn:microsoft.com/office/officeart/2005/8/layout/cycle6"/>
    <dgm:cxn modelId="{3E5AC112-809F-4A62-83E7-DA1861AB533A}" type="presOf" srcId="{4A5FF6E9-79F2-4BCF-9AD6-EFACE5591D80}" destId="{84B900D0-A0DF-4E1F-BC6E-C5DCA2FE9CA5}" srcOrd="0" destOrd="0" presId="urn:microsoft.com/office/officeart/2005/8/layout/cycle6"/>
    <dgm:cxn modelId="{176A228E-7CFB-4D62-A430-9C114E0EB7BC}" type="presOf" srcId="{1485CB62-6A0F-4B27-AE6C-8C13DED80D7E}" destId="{2A5AE56E-3FD6-43CF-8B82-908816130A26}" srcOrd="0" destOrd="0" presId="urn:microsoft.com/office/officeart/2005/8/layout/cycle6"/>
    <dgm:cxn modelId="{04E98C5E-B70B-45B8-ABD9-11C66786FFAB}" type="presOf" srcId="{E629E092-A7A0-4982-B629-A0F66C828F94}" destId="{D6CD913D-2E48-4207-963F-6FCC3F80AFD0}" srcOrd="0" destOrd="0" presId="urn:microsoft.com/office/officeart/2005/8/layout/cycle6"/>
    <dgm:cxn modelId="{CE02B711-BBA7-4629-AB06-5858EFA71CCB}" srcId="{BB6A8508-3A9C-45DE-B358-9636312ABB34}" destId="{BEEB4F99-615D-4DD7-A27D-BCC72510390A}" srcOrd="2" destOrd="0" parTransId="{86CCEB53-5F4D-4961-B7E3-73B6C700D5BE}" sibTransId="{0BEB526A-BEE5-421E-B426-9330604E616B}"/>
    <dgm:cxn modelId="{A95C1F8C-E8E1-464B-BE7C-E8B9701C44A1}" type="presOf" srcId="{F1061768-9C07-47B7-9E14-0B96F82E8225}" destId="{8106B786-7D2E-4A84-AE19-37ECA9EAFDC5}" srcOrd="0" destOrd="0" presId="urn:microsoft.com/office/officeart/2005/8/layout/cycle6"/>
    <dgm:cxn modelId="{3077F0C9-EECC-4462-BF26-82E1BD5385E6}" type="presOf" srcId="{BEEB4F99-615D-4DD7-A27D-BCC72510390A}" destId="{315BF166-9A91-4BAF-9335-BE60BA5013C3}" srcOrd="0" destOrd="0" presId="urn:microsoft.com/office/officeart/2005/8/layout/cycle6"/>
    <dgm:cxn modelId="{2D7365C4-D5DF-4C17-80A9-6B42952AE2A9}" type="presOf" srcId="{B40DB7EE-4B68-4B8F-A5FD-1202E6C07BE2}" destId="{AB349A6D-FCEE-4AD7-837C-8CD8FD9A32BA}" srcOrd="0" destOrd="0" presId="urn:microsoft.com/office/officeart/2005/8/layout/cycle6"/>
    <dgm:cxn modelId="{481DA284-BB85-4C3D-B0FB-FA326844910F}" srcId="{BB6A8508-3A9C-45DE-B358-9636312ABB34}" destId="{2354136E-C303-4FB0-85D1-39ED7FCCFA4E}" srcOrd="3" destOrd="0" parTransId="{5EE604DF-1F7B-4798-8F5F-A8FEF2009B7A}" sibTransId="{B40DB7EE-4B68-4B8F-A5FD-1202E6C07BE2}"/>
    <dgm:cxn modelId="{081B9AFB-DF8C-4131-9ADF-2BC7A3E933B7}" type="presOf" srcId="{5CF80035-E132-4178-ACA7-131475313126}" destId="{D209FA2F-9CE3-4212-A62D-D354B706978D}" srcOrd="0" destOrd="0" presId="urn:microsoft.com/office/officeart/2005/8/layout/cycle6"/>
    <dgm:cxn modelId="{572CE918-5E2C-4D71-9377-A74F48676073}" type="presOf" srcId="{2354136E-C303-4FB0-85D1-39ED7FCCFA4E}" destId="{49F70A76-19B5-4CD6-AB50-A6003C787716}" srcOrd="0" destOrd="0" presId="urn:microsoft.com/office/officeart/2005/8/layout/cycle6"/>
    <dgm:cxn modelId="{AEE2AED4-B123-48D4-A981-2C1FD699C049}" srcId="{BB6A8508-3A9C-45DE-B358-9636312ABB34}" destId="{E629E092-A7A0-4982-B629-A0F66C828F94}" srcOrd="0" destOrd="0" parTransId="{ABD5FB98-7B03-472C-B0F1-C6ECD5B3BD83}" sibTransId="{1485CB62-6A0F-4B27-AE6C-8C13DED80D7E}"/>
    <dgm:cxn modelId="{1CC33CBF-F2E5-44D4-A7D2-6228F8DBEAF2}" srcId="{BB6A8508-3A9C-45DE-B358-9636312ABB34}" destId="{876C28CB-93E1-4E38-8168-0578DA71BEB6}" srcOrd="4" destOrd="0" parTransId="{48D5BF24-F920-4239-80EE-7F077C100DD7}" sibTransId="{5CF80035-E132-4178-ACA7-131475313126}"/>
    <dgm:cxn modelId="{9C05089D-F4F1-4354-AB8F-5AE1817DBAC8}" type="presOf" srcId="{876C28CB-93E1-4E38-8168-0578DA71BEB6}" destId="{ACDEBA06-D14D-48DC-87AC-C29B0CE4867B}" srcOrd="0" destOrd="0" presId="urn:microsoft.com/office/officeart/2005/8/layout/cycle6"/>
    <dgm:cxn modelId="{7B936912-666A-4E86-B368-295260E8B1E2}" type="presParOf" srcId="{98F07CE1-ADDE-455A-8540-3FEF5ECB9285}" destId="{D6CD913D-2E48-4207-963F-6FCC3F80AFD0}" srcOrd="0" destOrd="0" presId="urn:microsoft.com/office/officeart/2005/8/layout/cycle6"/>
    <dgm:cxn modelId="{7A1EADE1-F905-4651-9777-09DAE739AED4}" type="presParOf" srcId="{98F07CE1-ADDE-455A-8540-3FEF5ECB9285}" destId="{FA39CCAC-54AE-4881-AE12-12F677584A38}" srcOrd="1" destOrd="0" presId="urn:microsoft.com/office/officeart/2005/8/layout/cycle6"/>
    <dgm:cxn modelId="{51106D4D-0EF5-486D-AA2B-4CA1413040CA}" type="presParOf" srcId="{98F07CE1-ADDE-455A-8540-3FEF5ECB9285}" destId="{2A5AE56E-3FD6-43CF-8B82-908816130A26}" srcOrd="2" destOrd="0" presId="urn:microsoft.com/office/officeart/2005/8/layout/cycle6"/>
    <dgm:cxn modelId="{F5C7786D-A485-459E-97D7-43394B509567}" type="presParOf" srcId="{98F07CE1-ADDE-455A-8540-3FEF5ECB9285}" destId="{8106B786-7D2E-4A84-AE19-37ECA9EAFDC5}" srcOrd="3" destOrd="0" presId="urn:microsoft.com/office/officeart/2005/8/layout/cycle6"/>
    <dgm:cxn modelId="{A9ACE05B-8764-4EC4-B463-11F051BFEA7F}" type="presParOf" srcId="{98F07CE1-ADDE-455A-8540-3FEF5ECB9285}" destId="{7F990F95-82C4-4ABF-91DF-90CC051AD5AD}" srcOrd="4" destOrd="0" presId="urn:microsoft.com/office/officeart/2005/8/layout/cycle6"/>
    <dgm:cxn modelId="{F9C361FF-A9C9-432B-A572-AAF3B17BA5C2}" type="presParOf" srcId="{98F07CE1-ADDE-455A-8540-3FEF5ECB9285}" destId="{84B900D0-A0DF-4E1F-BC6E-C5DCA2FE9CA5}" srcOrd="5" destOrd="0" presId="urn:microsoft.com/office/officeart/2005/8/layout/cycle6"/>
    <dgm:cxn modelId="{5AC51A17-92D6-4B16-9F76-7F97FB797F1C}" type="presParOf" srcId="{98F07CE1-ADDE-455A-8540-3FEF5ECB9285}" destId="{315BF166-9A91-4BAF-9335-BE60BA5013C3}" srcOrd="6" destOrd="0" presId="urn:microsoft.com/office/officeart/2005/8/layout/cycle6"/>
    <dgm:cxn modelId="{C0AC5BFE-BA7A-4E00-8BDA-B6646D402379}" type="presParOf" srcId="{98F07CE1-ADDE-455A-8540-3FEF5ECB9285}" destId="{6CED3B64-11CF-4537-80DD-5381DD7E421C}" srcOrd="7" destOrd="0" presId="urn:microsoft.com/office/officeart/2005/8/layout/cycle6"/>
    <dgm:cxn modelId="{7B61A652-8BEC-4135-93DF-4C139FD47F03}" type="presParOf" srcId="{98F07CE1-ADDE-455A-8540-3FEF5ECB9285}" destId="{963188DF-BD2E-4434-B5DE-7ECA4DA7F049}" srcOrd="8" destOrd="0" presId="urn:microsoft.com/office/officeart/2005/8/layout/cycle6"/>
    <dgm:cxn modelId="{9A39DB9B-0897-49A1-ACDA-32CEB745ACCC}" type="presParOf" srcId="{98F07CE1-ADDE-455A-8540-3FEF5ECB9285}" destId="{49F70A76-19B5-4CD6-AB50-A6003C787716}" srcOrd="9" destOrd="0" presId="urn:microsoft.com/office/officeart/2005/8/layout/cycle6"/>
    <dgm:cxn modelId="{634E925B-F0D4-42E3-AD9B-239D865FD457}" type="presParOf" srcId="{98F07CE1-ADDE-455A-8540-3FEF5ECB9285}" destId="{1797B696-A664-46EF-87D0-7A6A03B4CD2E}" srcOrd="10" destOrd="0" presId="urn:microsoft.com/office/officeart/2005/8/layout/cycle6"/>
    <dgm:cxn modelId="{899AA29F-3BF5-4CA3-B99C-059321DB1D35}" type="presParOf" srcId="{98F07CE1-ADDE-455A-8540-3FEF5ECB9285}" destId="{AB349A6D-FCEE-4AD7-837C-8CD8FD9A32BA}" srcOrd="11" destOrd="0" presId="urn:microsoft.com/office/officeart/2005/8/layout/cycle6"/>
    <dgm:cxn modelId="{B11C589F-C08D-4298-83D1-82E55E0A712D}" type="presParOf" srcId="{98F07CE1-ADDE-455A-8540-3FEF5ECB9285}" destId="{ACDEBA06-D14D-48DC-87AC-C29B0CE4867B}" srcOrd="12" destOrd="0" presId="urn:microsoft.com/office/officeart/2005/8/layout/cycle6"/>
    <dgm:cxn modelId="{8798583E-A309-42B7-B66C-62F10FDED594}" type="presParOf" srcId="{98F07CE1-ADDE-455A-8540-3FEF5ECB9285}" destId="{88AD37FB-F193-4504-9D46-8C6CC4769400}" srcOrd="13" destOrd="0" presId="urn:microsoft.com/office/officeart/2005/8/layout/cycle6"/>
    <dgm:cxn modelId="{9FDA9464-041F-4B93-A66A-3BD53527C9DC}" type="presParOf" srcId="{98F07CE1-ADDE-455A-8540-3FEF5ECB9285}" destId="{D209FA2F-9CE3-4212-A62D-D354B706978D}" srcOrd="14"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1745CDC-56C1-46A6-8948-C84331CB1E3F}" type="doc">
      <dgm:prSet loTypeId="urn:microsoft.com/office/officeart/2005/8/layout/cycle6" loCatId="cycle" qsTypeId="urn:microsoft.com/office/officeart/2005/8/quickstyle/simple1" qsCatId="simple" csTypeId="urn:microsoft.com/office/officeart/2005/8/colors/accent2_1" csCatId="accent2" phldr="1"/>
      <dgm:spPr/>
      <dgm:t>
        <a:bodyPr/>
        <a:lstStyle/>
        <a:p>
          <a:endParaRPr lang="en-US"/>
        </a:p>
      </dgm:t>
    </dgm:pt>
    <dgm:pt modelId="{B3229743-F5A9-4D89-9404-7F48F5D702F0}">
      <dgm:prSet phldrT="[Text]"/>
      <dgm:spPr/>
      <dgm:t>
        <a:bodyPr/>
        <a:lstStyle/>
        <a:p>
          <a:r>
            <a:rPr lang="en-US" dirty="0" smtClean="0"/>
            <a:t>Depression </a:t>
          </a:r>
          <a:endParaRPr lang="en-US" dirty="0"/>
        </a:p>
      </dgm:t>
    </dgm:pt>
    <dgm:pt modelId="{A908CE94-46E1-4978-AD56-832D315CE1A4}" type="parTrans" cxnId="{9ACD2DAF-C326-4B70-AF3A-EA6455705F28}">
      <dgm:prSet/>
      <dgm:spPr/>
      <dgm:t>
        <a:bodyPr/>
        <a:lstStyle/>
        <a:p>
          <a:endParaRPr lang="en-US"/>
        </a:p>
      </dgm:t>
    </dgm:pt>
    <dgm:pt modelId="{BDB65329-0A1F-4B24-91F8-1BA515986FC7}" type="sibTrans" cxnId="{9ACD2DAF-C326-4B70-AF3A-EA6455705F28}">
      <dgm:prSet/>
      <dgm:spPr/>
      <dgm:t>
        <a:bodyPr/>
        <a:lstStyle/>
        <a:p>
          <a:endParaRPr lang="en-US"/>
        </a:p>
      </dgm:t>
    </dgm:pt>
    <dgm:pt modelId="{DE086970-F1E3-4BA1-B3EA-113A5CDE29AE}">
      <dgm:prSet phldrT="[Text]"/>
      <dgm:spPr/>
      <dgm:t>
        <a:bodyPr/>
        <a:lstStyle/>
        <a:p>
          <a:r>
            <a:rPr lang="en-US" dirty="0" smtClean="0"/>
            <a:t>Cognitive dysfunction</a:t>
          </a:r>
          <a:endParaRPr lang="en-US" dirty="0"/>
        </a:p>
      </dgm:t>
    </dgm:pt>
    <dgm:pt modelId="{A3E6E9E7-FFB1-4B58-94BD-49EA11202BBC}" type="parTrans" cxnId="{5750716A-8409-4472-9AFF-DF83443529D4}">
      <dgm:prSet/>
      <dgm:spPr/>
      <dgm:t>
        <a:bodyPr/>
        <a:lstStyle/>
        <a:p>
          <a:endParaRPr lang="en-US"/>
        </a:p>
      </dgm:t>
    </dgm:pt>
    <dgm:pt modelId="{07F62795-7D1D-42FB-951F-B7D30B9B35B0}" type="sibTrans" cxnId="{5750716A-8409-4472-9AFF-DF83443529D4}">
      <dgm:prSet/>
      <dgm:spPr/>
      <dgm:t>
        <a:bodyPr/>
        <a:lstStyle/>
        <a:p>
          <a:endParaRPr lang="en-US"/>
        </a:p>
      </dgm:t>
    </dgm:pt>
    <dgm:pt modelId="{4E5C3522-279E-45F2-965C-7CC692C0A4B6}">
      <dgm:prSet phldrT="[Text]"/>
      <dgm:spPr/>
      <dgm:t>
        <a:bodyPr/>
        <a:lstStyle/>
        <a:p>
          <a:r>
            <a:rPr lang="en-US" dirty="0" smtClean="0"/>
            <a:t>Psychosis </a:t>
          </a:r>
          <a:endParaRPr lang="en-US" dirty="0"/>
        </a:p>
      </dgm:t>
    </dgm:pt>
    <dgm:pt modelId="{09D962F6-C221-4AD6-91B0-E48849FBD5BB}" type="parTrans" cxnId="{2F44709D-AB7C-45F2-B3B7-81C5AF84E283}">
      <dgm:prSet/>
      <dgm:spPr/>
      <dgm:t>
        <a:bodyPr/>
        <a:lstStyle/>
        <a:p>
          <a:endParaRPr lang="en-US"/>
        </a:p>
      </dgm:t>
    </dgm:pt>
    <dgm:pt modelId="{49837537-D1A0-4218-A18A-68E0FD85725B}" type="sibTrans" cxnId="{2F44709D-AB7C-45F2-B3B7-81C5AF84E283}">
      <dgm:prSet/>
      <dgm:spPr/>
      <dgm:t>
        <a:bodyPr/>
        <a:lstStyle/>
        <a:p>
          <a:endParaRPr lang="en-US"/>
        </a:p>
      </dgm:t>
    </dgm:pt>
    <dgm:pt modelId="{DA0D3D09-42AC-47D8-A9AE-90443D2DB374}">
      <dgm:prSet phldrT="[Text]"/>
      <dgm:spPr/>
      <dgm:t>
        <a:bodyPr/>
        <a:lstStyle/>
        <a:p>
          <a:r>
            <a:rPr lang="en-US" dirty="0" smtClean="0"/>
            <a:t>Congenital hypothyroidism</a:t>
          </a:r>
          <a:endParaRPr lang="en-US" dirty="0"/>
        </a:p>
      </dgm:t>
    </dgm:pt>
    <dgm:pt modelId="{65ED4BE3-035F-4AB1-B4D3-67D33B5A6854}" type="parTrans" cxnId="{719B3AF5-0A60-46BD-AE5C-3768783F5522}">
      <dgm:prSet/>
      <dgm:spPr/>
      <dgm:t>
        <a:bodyPr/>
        <a:lstStyle/>
        <a:p>
          <a:endParaRPr lang="en-US"/>
        </a:p>
      </dgm:t>
    </dgm:pt>
    <dgm:pt modelId="{639C7BEB-088D-4D76-841A-D7CF8A249DD7}" type="sibTrans" cxnId="{719B3AF5-0A60-46BD-AE5C-3768783F5522}">
      <dgm:prSet/>
      <dgm:spPr/>
      <dgm:t>
        <a:bodyPr/>
        <a:lstStyle/>
        <a:p>
          <a:endParaRPr lang="en-US"/>
        </a:p>
      </dgm:t>
    </dgm:pt>
    <dgm:pt modelId="{97C34EF9-D0C0-43CA-8D3A-19B9E06A7B34}" type="pres">
      <dgm:prSet presAssocID="{A1745CDC-56C1-46A6-8948-C84331CB1E3F}" presName="cycle" presStyleCnt="0">
        <dgm:presLayoutVars>
          <dgm:dir/>
          <dgm:resizeHandles val="exact"/>
        </dgm:presLayoutVars>
      </dgm:prSet>
      <dgm:spPr/>
      <dgm:t>
        <a:bodyPr/>
        <a:lstStyle/>
        <a:p>
          <a:endParaRPr lang="en-US"/>
        </a:p>
      </dgm:t>
    </dgm:pt>
    <dgm:pt modelId="{5D44F429-7319-435C-933B-62F4426B6F1C}" type="pres">
      <dgm:prSet presAssocID="{B3229743-F5A9-4D89-9404-7F48F5D702F0}" presName="node" presStyleLbl="node1" presStyleIdx="0" presStyleCnt="4">
        <dgm:presLayoutVars>
          <dgm:bulletEnabled val="1"/>
        </dgm:presLayoutVars>
      </dgm:prSet>
      <dgm:spPr/>
      <dgm:t>
        <a:bodyPr/>
        <a:lstStyle/>
        <a:p>
          <a:endParaRPr lang="en-US"/>
        </a:p>
      </dgm:t>
    </dgm:pt>
    <dgm:pt modelId="{3E5CBAED-F323-4C7F-AAB4-4B4F2AD87F82}" type="pres">
      <dgm:prSet presAssocID="{B3229743-F5A9-4D89-9404-7F48F5D702F0}" presName="spNode" presStyleCnt="0"/>
      <dgm:spPr/>
      <dgm:t>
        <a:bodyPr/>
        <a:lstStyle/>
        <a:p>
          <a:endParaRPr lang="en-US"/>
        </a:p>
      </dgm:t>
    </dgm:pt>
    <dgm:pt modelId="{0E44F09F-E07D-4DD4-8E66-45FFBD4B642A}" type="pres">
      <dgm:prSet presAssocID="{BDB65329-0A1F-4B24-91F8-1BA515986FC7}" presName="sibTrans" presStyleLbl="sibTrans1D1" presStyleIdx="0" presStyleCnt="4"/>
      <dgm:spPr/>
      <dgm:t>
        <a:bodyPr/>
        <a:lstStyle/>
        <a:p>
          <a:endParaRPr lang="en-US"/>
        </a:p>
      </dgm:t>
    </dgm:pt>
    <dgm:pt modelId="{4C5E5138-5B12-4109-B2E5-2C082F946134}" type="pres">
      <dgm:prSet presAssocID="{DE086970-F1E3-4BA1-B3EA-113A5CDE29AE}" presName="node" presStyleLbl="node1" presStyleIdx="1" presStyleCnt="4">
        <dgm:presLayoutVars>
          <dgm:bulletEnabled val="1"/>
        </dgm:presLayoutVars>
      </dgm:prSet>
      <dgm:spPr/>
      <dgm:t>
        <a:bodyPr/>
        <a:lstStyle/>
        <a:p>
          <a:endParaRPr lang="en-US"/>
        </a:p>
      </dgm:t>
    </dgm:pt>
    <dgm:pt modelId="{531EF736-1BD0-464C-B74A-D16EFCDDE173}" type="pres">
      <dgm:prSet presAssocID="{DE086970-F1E3-4BA1-B3EA-113A5CDE29AE}" presName="spNode" presStyleCnt="0"/>
      <dgm:spPr/>
      <dgm:t>
        <a:bodyPr/>
        <a:lstStyle/>
        <a:p>
          <a:endParaRPr lang="en-US"/>
        </a:p>
      </dgm:t>
    </dgm:pt>
    <dgm:pt modelId="{39D9F66A-3791-4E9D-80C5-D7F54ACCC1F5}" type="pres">
      <dgm:prSet presAssocID="{07F62795-7D1D-42FB-951F-B7D30B9B35B0}" presName="sibTrans" presStyleLbl="sibTrans1D1" presStyleIdx="1" presStyleCnt="4"/>
      <dgm:spPr/>
      <dgm:t>
        <a:bodyPr/>
        <a:lstStyle/>
        <a:p>
          <a:endParaRPr lang="en-US"/>
        </a:p>
      </dgm:t>
    </dgm:pt>
    <dgm:pt modelId="{6523FEBA-CE3F-4EF9-A472-9A02D16753C7}" type="pres">
      <dgm:prSet presAssocID="{4E5C3522-279E-45F2-965C-7CC692C0A4B6}" presName="node" presStyleLbl="node1" presStyleIdx="2" presStyleCnt="4">
        <dgm:presLayoutVars>
          <dgm:bulletEnabled val="1"/>
        </dgm:presLayoutVars>
      </dgm:prSet>
      <dgm:spPr/>
      <dgm:t>
        <a:bodyPr/>
        <a:lstStyle/>
        <a:p>
          <a:endParaRPr lang="en-US"/>
        </a:p>
      </dgm:t>
    </dgm:pt>
    <dgm:pt modelId="{C8A46670-DFF3-4CF6-853F-1662DCE85CB9}" type="pres">
      <dgm:prSet presAssocID="{4E5C3522-279E-45F2-965C-7CC692C0A4B6}" presName="spNode" presStyleCnt="0"/>
      <dgm:spPr/>
      <dgm:t>
        <a:bodyPr/>
        <a:lstStyle/>
        <a:p>
          <a:endParaRPr lang="en-US"/>
        </a:p>
      </dgm:t>
    </dgm:pt>
    <dgm:pt modelId="{7805537D-3A13-4FFB-860D-59D08E65BB54}" type="pres">
      <dgm:prSet presAssocID="{49837537-D1A0-4218-A18A-68E0FD85725B}" presName="sibTrans" presStyleLbl="sibTrans1D1" presStyleIdx="2" presStyleCnt="4"/>
      <dgm:spPr/>
      <dgm:t>
        <a:bodyPr/>
        <a:lstStyle/>
        <a:p>
          <a:endParaRPr lang="en-US"/>
        </a:p>
      </dgm:t>
    </dgm:pt>
    <dgm:pt modelId="{561DDB8C-250F-4387-839C-08A071F55CAD}" type="pres">
      <dgm:prSet presAssocID="{DA0D3D09-42AC-47D8-A9AE-90443D2DB374}" presName="node" presStyleLbl="node1" presStyleIdx="3" presStyleCnt="4">
        <dgm:presLayoutVars>
          <dgm:bulletEnabled val="1"/>
        </dgm:presLayoutVars>
      </dgm:prSet>
      <dgm:spPr/>
      <dgm:t>
        <a:bodyPr/>
        <a:lstStyle/>
        <a:p>
          <a:endParaRPr lang="en-US"/>
        </a:p>
      </dgm:t>
    </dgm:pt>
    <dgm:pt modelId="{A96329AB-412B-4945-AF31-31D788756C70}" type="pres">
      <dgm:prSet presAssocID="{DA0D3D09-42AC-47D8-A9AE-90443D2DB374}" presName="spNode" presStyleCnt="0"/>
      <dgm:spPr/>
      <dgm:t>
        <a:bodyPr/>
        <a:lstStyle/>
        <a:p>
          <a:endParaRPr lang="en-US"/>
        </a:p>
      </dgm:t>
    </dgm:pt>
    <dgm:pt modelId="{B18F48F2-6AC0-420B-B429-109C87A077EF}" type="pres">
      <dgm:prSet presAssocID="{639C7BEB-088D-4D76-841A-D7CF8A249DD7}" presName="sibTrans" presStyleLbl="sibTrans1D1" presStyleIdx="3" presStyleCnt="4"/>
      <dgm:spPr/>
      <dgm:t>
        <a:bodyPr/>
        <a:lstStyle/>
        <a:p>
          <a:endParaRPr lang="en-US"/>
        </a:p>
      </dgm:t>
    </dgm:pt>
  </dgm:ptLst>
  <dgm:cxnLst>
    <dgm:cxn modelId="{2F44709D-AB7C-45F2-B3B7-81C5AF84E283}" srcId="{A1745CDC-56C1-46A6-8948-C84331CB1E3F}" destId="{4E5C3522-279E-45F2-965C-7CC692C0A4B6}" srcOrd="2" destOrd="0" parTransId="{09D962F6-C221-4AD6-91B0-E48849FBD5BB}" sibTransId="{49837537-D1A0-4218-A18A-68E0FD85725B}"/>
    <dgm:cxn modelId="{86C397FD-77C8-4E8E-A1D9-64BC7824D913}" type="presOf" srcId="{B3229743-F5A9-4D89-9404-7F48F5D702F0}" destId="{5D44F429-7319-435C-933B-62F4426B6F1C}" srcOrd="0" destOrd="0" presId="urn:microsoft.com/office/officeart/2005/8/layout/cycle6"/>
    <dgm:cxn modelId="{2E4E69BA-756A-473C-84D3-E24B6B864696}" type="presOf" srcId="{BDB65329-0A1F-4B24-91F8-1BA515986FC7}" destId="{0E44F09F-E07D-4DD4-8E66-45FFBD4B642A}" srcOrd="0" destOrd="0" presId="urn:microsoft.com/office/officeart/2005/8/layout/cycle6"/>
    <dgm:cxn modelId="{42BD95F2-0057-42F5-85BD-F3C7B52771B5}" type="presOf" srcId="{DE086970-F1E3-4BA1-B3EA-113A5CDE29AE}" destId="{4C5E5138-5B12-4109-B2E5-2C082F946134}" srcOrd="0" destOrd="0" presId="urn:microsoft.com/office/officeart/2005/8/layout/cycle6"/>
    <dgm:cxn modelId="{40B9BE49-00C5-4AB8-8255-E77AE907F501}" type="presOf" srcId="{639C7BEB-088D-4D76-841A-D7CF8A249DD7}" destId="{B18F48F2-6AC0-420B-B429-109C87A077EF}" srcOrd="0" destOrd="0" presId="urn:microsoft.com/office/officeart/2005/8/layout/cycle6"/>
    <dgm:cxn modelId="{A1478730-F21C-4A6F-B152-011E2509B323}" type="presOf" srcId="{49837537-D1A0-4218-A18A-68E0FD85725B}" destId="{7805537D-3A13-4FFB-860D-59D08E65BB54}" srcOrd="0" destOrd="0" presId="urn:microsoft.com/office/officeart/2005/8/layout/cycle6"/>
    <dgm:cxn modelId="{9ACD2DAF-C326-4B70-AF3A-EA6455705F28}" srcId="{A1745CDC-56C1-46A6-8948-C84331CB1E3F}" destId="{B3229743-F5A9-4D89-9404-7F48F5D702F0}" srcOrd="0" destOrd="0" parTransId="{A908CE94-46E1-4978-AD56-832D315CE1A4}" sibTransId="{BDB65329-0A1F-4B24-91F8-1BA515986FC7}"/>
    <dgm:cxn modelId="{719B3AF5-0A60-46BD-AE5C-3768783F5522}" srcId="{A1745CDC-56C1-46A6-8948-C84331CB1E3F}" destId="{DA0D3D09-42AC-47D8-A9AE-90443D2DB374}" srcOrd="3" destOrd="0" parTransId="{65ED4BE3-035F-4AB1-B4D3-67D33B5A6854}" sibTransId="{639C7BEB-088D-4D76-841A-D7CF8A249DD7}"/>
    <dgm:cxn modelId="{C1FF73D6-4C22-4034-9811-ED4E889D8EB8}" type="presOf" srcId="{DA0D3D09-42AC-47D8-A9AE-90443D2DB374}" destId="{561DDB8C-250F-4387-839C-08A071F55CAD}" srcOrd="0" destOrd="0" presId="urn:microsoft.com/office/officeart/2005/8/layout/cycle6"/>
    <dgm:cxn modelId="{667D406C-46B8-46D2-A6AE-D20A7A0AC95A}" type="presOf" srcId="{A1745CDC-56C1-46A6-8948-C84331CB1E3F}" destId="{97C34EF9-D0C0-43CA-8D3A-19B9E06A7B34}" srcOrd="0" destOrd="0" presId="urn:microsoft.com/office/officeart/2005/8/layout/cycle6"/>
    <dgm:cxn modelId="{5750716A-8409-4472-9AFF-DF83443529D4}" srcId="{A1745CDC-56C1-46A6-8948-C84331CB1E3F}" destId="{DE086970-F1E3-4BA1-B3EA-113A5CDE29AE}" srcOrd="1" destOrd="0" parTransId="{A3E6E9E7-FFB1-4B58-94BD-49EA11202BBC}" sibTransId="{07F62795-7D1D-42FB-951F-B7D30B9B35B0}"/>
    <dgm:cxn modelId="{A9379EEC-0BBB-4B2F-897B-2D13D76F53EB}" type="presOf" srcId="{4E5C3522-279E-45F2-965C-7CC692C0A4B6}" destId="{6523FEBA-CE3F-4EF9-A472-9A02D16753C7}" srcOrd="0" destOrd="0" presId="urn:microsoft.com/office/officeart/2005/8/layout/cycle6"/>
    <dgm:cxn modelId="{9351E949-A0E9-416E-994A-5074326C7526}" type="presOf" srcId="{07F62795-7D1D-42FB-951F-B7D30B9B35B0}" destId="{39D9F66A-3791-4E9D-80C5-D7F54ACCC1F5}" srcOrd="0" destOrd="0" presId="urn:microsoft.com/office/officeart/2005/8/layout/cycle6"/>
    <dgm:cxn modelId="{8D3A3E94-202C-4BD8-82D2-CBE7CAA8B160}" type="presParOf" srcId="{97C34EF9-D0C0-43CA-8D3A-19B9E06A7B34}" destId="{5D44F429-7319-435C-933B-62F4426B6F1C}" srcOrd="0" destOrd="0" presId="urn:microsoft.com/office/officeart/2005/8/layout/cycle6"/>
    <dgm:cxn modelId="{01AF8F92-8631-4047-876A-B98C13A15A2D}" type="presParOf" srcId="{97C34EF9-D0C0-43CA-8D3A-19B9E06A7B34}" destId="{3E5CBAED-F323-4C7F-AAB4-4B4F2AD87F82}" srcOrd="1" destOrd="0" presId="urn:microsoft.com/office/officeart/2005/8/layout/cycle6"/>
    <dgm:cxn modelId="{03245D91-3F5D-4EA5-BDF8-E05C72D74F97}" type="presParOf" srcId="{97C34EF9-D0C0-43CA-8D3A-19B9E06A7B34}" destId="{0E44F09F-E07D-4DD4-8E66-45FFBD4B642A}" srcOrd="2" destOrd="0" presId="urn:microsoft.com/office/officeart/2005/8/layout/cycle6"/>
    <dgm:cxn modelId="{A8255196-E95E-40E5-8C26-756C5C88BF43}" type="presParOf" srcId="{97C34EF9-D0C0-43CA-8D3A-19B9E06A7B34}" destId="{4C5E5138-5B12-4109-B2E5-2C082F946134}" srcOrd="3" destOrd="0" presId="urn:microsoft.com/office/officeart/2005/8/layout/cycle6"/>
    <dgm:cxn modelId="{BFF51B05-A5D4-4771-BD20-BC911A2FFDC8}" type="presParOf" srcId="{97C34EF9-D0C0-43CA-8D3A-19B9E06A7B34}" destId="{531EF736-1BD0-464C-B74A-D16EFCDDE173}" srcOrd="4" destOrd="0" presId="urn:microsoft.com/office/officeart/2005/8/layout/cycle6"/>
    <dgm:cxn modelId="{876EB249-4A72-49AB-982E-BDD2977C58F8}" type="presParOf" srcId="{97C34EF9-D0C0-43CA-8D3A-19B9E06A7B34}" destId="{39D9F66A-3791-4E9D-80C5-D7F54ACCC1F5}" srcOrd="5" destOrd="0" presId="urn:microsoft.com/office/officeart/2005/8/layout/cycle6"/>
    <dgm:cxn modelId="{FE2FC3F4-B770-4DF9-955A-D1D5A0F269C0}" type="presParOf" srcId="{97C34EF9-D0C0-43CA-8D3A-19B9E06A7B34}" destId="{6523FEBA-CE3F-4EF9-A472-9A02D16753C7}" srcOrd="6" destOrd="0" presId="urn:microsoft.com/office/officeart/2005/8/layout/cycle6"/>
    <dgm:cxn modelId="{159B36BD-0A6B-40D6-94EA-58B4878ACE42}" type="presParOf" srcId="{97C34EF9-D0C0-43CA-8D3A-19B9E06A7B34}" destId="{C8A46670-DFF3-4CF6-853F-1662DCE85CB9}" srcOrd="7" destOrd="0" presId="urn:microsoft.com/office/officeart/2005/8/layout/cycle6"/>
    <dgm:cxn modelId="{A1569E75-5BE4-4F48-A97F-FD61739D4E49}" type="presParOf" srcId="{97C34EF9-D0C0-43CA-8D3A-19B9E06A7B34}" destId="{7805537D-3A13-4FFB-860D-59D08E65BB54}" srcOrd="8" destOrd="0" presId="urn:microsoft.com/office/officeart/2005/8/layout/cycle6"/>
    <dgm:cxn modelId="{456FE2A4-3A84-475F-919E-EDD45F8C988F}" type="presParOf" srcId="{97C34EF9-D0C0-43CA-8D3A-19B9E06A7B34}" destId="{561DDB8C-250F-4387-839C-08A071F55CAD}" srcOrd="9" destOrd="0" presId="urn:microsoft.com/office/officeart/2005/8/layout/cycle6"/>
    <dgm:cxn modelId="{37F4FF9F-EF2B-489F-8F6C-8F7BB4FE77C7}" type="presParOf" srcId="{97C34EF9-D0C0-43CA-8D3A-19B9E06A7B34}" destId="{A96329AB-412B-4945-AF31-31D788756C70}" srcOrd="10" destOrd="0" presId="urn:microsoft.com/office/officeart/2005/8/layout/cycle6"/>
    <dgm:cxn modelId="{4EA4256C-1219-44DB-98F4-24AC1E48D767}" type="presParOf" srcId="{97C34EF9-D0C0-43CA-8D3A-19B9E06A7B34}" destId="{B18F48F2-6AC0-420B-B429-109C87A077EF}" srcOrd="11"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A359739-B749-47AC-85A5-3219560544C3}" type="doc">
      <dgm:prSet loTypeId="urn:microsoft.com/office/officeart/2005/8/layout/cycle6" loCatId="cycle" qsTypeId="urn:microsoft.com/office/officeart/2005/8/quickstyle/simple1" qsCatId="simple" csTypeId="urn:microsoft.com/office/officeart/2005/8/colors/accent3_1" csCatId="accent3" phldr="1"/>
      <dgm:spPr/>
      <dgm:t>
        <a:bodyPr/>
        <a:lstStyle/>
        <a:p>
          <a:endParaRPr lang="en-US"/>
        </a:p>
      </dgm:t>
    </dgm:pt>
    <dgm:pt modelId="{2017872A-A79F-4C01-80EB-ADB403F3DF3B}">
      <dgm:prSet phldrT="[Text]" custT="1"/>
      <dgm:spPr/>
      <dgm:t>
        <a:bodyPr/>
        <a:lstStyle/>
        <a:p>
          <a:r>
            <a:rPr lang="en-US" sz="1400" dirty="0" smtClean="0"/>
            <a:t>Hyperparathyroidism </a:t>
          </a:r>
          <a:endParaRPr lang="en-US" sz="1400" dirty="0"/>
        </a:p>
      </dgm:t>
    </dgm:pt>
    <dgm:pt modelId="{FCA3FB42-4055-456D-81DD-9BC3D89892E7}" type="parTrans" cxnId="{1DCE0454-631F-4D36-8AA7-EDEF5C7FD5DC}">
      <dgm:prSet/>
      <dgm:spPr/>
      <dgm:t>
        <a:bodyPr/>
        <a:lstStyle/>
        <a:p>
          <a:endParaRPr lang="en-US" sz="2000"/>
        </a:p>
      </dgm:t>
    </dgm:pt>
    <dgm:pt modelId="{ECEE8FD6-81A2-4112-B345-2B0F32673B90}" type="sibTrans" cxnId="{1DCE0454-631F-4D36-8AA7-EDEF5C7FD5DC}">
      <dgm:prSet/>
      <dgm:spPr/>
      <dgm:t>
        <a:bodyPr/>
        <a:lstStyle/>
        <a:p>
          <a:endParaRPr lang="en-US" sz="2000"/>
        </a:p>
      </dgm:t>
    </dgm:pt>
    <dgm:pt modelId="{533B4D19-4757-4DBB-9B7D-BA9868A06C80}">
      <dgm:prSet phldrT="[Text]" custT="1"/>
      <dgm:spPr/>
      <dgm:t>
        <a:bodyPr/>
        <a:lstStyle/>
        <a:p>
          <a:r>
            <a:rPr lang="en-US" sz="1400" dirty="0" smtClean="0"/>
            <a:t>Cushing’s syndrome</a:t>
          </a:r>
          <a:endParaRPr lang="en-US" sz="1400" dirty="0"/>
        </a:p>
      </dgm:t>
    </dgm:pt>
    <dgm:pt modelId="{AAB9D456-CB60-4115-91DE-F0A6448736CA}" type="parTrans" cxnId="{61CFE368-9872-487E-86BF-97484DC93AFE}">
      <dgm:prSet/>
      <dgm:spPr/>
      <dgm:t>
        <a:bodyPr/>
        <a:lstStyle/>
        <a:p>
          <a:endParaRPr lang="en-US" sz="2000"/>
        </a:p>
      </dgm:t>
    </dgm:pt>
    <dgm:pt modelId="{237C1895-4AC6-4CA1-9C6D-5B867C8A3D60}" type="sibTrans" cxnId="{61CFE368-9872-487E-86BF-97484DC93AFE}">
      <dgm:prSet/>
      <dgm:spPr/>
      <dgm:t>
        <a:bodyPr/>
        <a:lstStyle/>
        <a:p>
          <a:endParaRPr lang="en-US" sz="2000"/>
        </a:p>
      </dgm:t>
    </dgm:pt>
    <dgm:pt modelId="{53FE3686-7758-4505-B539-A31BC9B1891E}">
      <dgm:prSet phldrT="[Text]" custT="1"/>
      <dgm:spPr/>
      <dgm:t>
        <a:bodyPr/>
        <a:lstStyle/>
        <a:p>
          <a:r>
            <a:rPr lang="en-US" sz="1400" dirty="0" err="1" smtClean="0"/>
            <a:t>Pheochromocytoma</a:t>
          </a:r>
          <a:r>
            <a:rPr lang="en-US" sz="1400" dirty="0" smtClean="0"/>
            <a:t> </a:t>
          </a:r>
          <a:endParaRPr lang="en-US" sz="1400" dirty="0"/>
        </a:p>
      </dgm:t>
    </dgm:pt>
    <dgm:pt modelId="{AE539613-70E0-4214-AC01-7A1E8B5E4242}" type="parTrans" cxnId="{B5827D74-4A52-40C1-86ED-E67D7184D425}">
      <dgm:prSet/>
      <dgm:spPr/>
      <dgm:t>
        <a:bodyPr/>
        <a:lstStyle/>
        <a:p>
          <a:endParaRPr lang="en-US" sz="2000"/>
        </a:p>
      </dgm:t>
    </dgm:pt>
    <dgm:pt modelId="{45AFB3E6-802B-4C43-93BB-21D322D0312E}" type="sibTrans" cxnId="{B5827D74-4A52-40C1-86ED-E67D7184D425}">
      <dgm:prSet/>
      <dgm:spPr/>
      <dgm:t>
        <a:bodyPr/>
        <a:lstStyle/>
        <a:p>
          <a:endParaRPr lang="en-US" sz="2000"/>
        </a:p>
      </dgm:t>
    </dgm:pt>
    <dgm:pt modelId="{46E4DCB9-E91E-47F8-BDB6-D7F253D16B53}" type="pres">
      <dgm:prSet presAssocID="{5A359739-B749-47AC-85A5-3219560544C3}" presName="cycle" presStyleCnt="0">
        <dgm:presLayoutVars>
          <dgm:dir/>
          <dgm:resizeHandles val="exact"/>
        </dgm:presLayoutVars>
      </dgm:prSet>
      <dgm:spPr/>
      <dgm:t>
        <a:bodyPr/>
        <a:lstStyle/>
        <a:p>
          <a:endParaRPr lang="en-US"/>
        </a:p>
      </dgm:t>
    </dgm:pt>
    <dgm:pt modelId="{04D28881-8F5F-4EB8-B5D0-FA4C50A6A3D8}" type="pres">
      <dgm:prSet presAssocID="{2017872A-A79F-4C01-80EB-ADB403F3DF3B}" presName="node" presStyleLbl="node1" presStyleIdx="0" presStyleCnt="3">
        <dgm:presLayoutVars>
          <dgm:bulletEnabled val="1"/>
        </dgm:presLayoutVars>
      </dgm:prSet>
      <dgm:spPr/>
      <dgm:t>
        <a:bodyPr/>
        <a:lstStyle/>
        <a:p>
          <a:endParaRPr lang="en-US"/>
        </a:p>
      </dgm:t>
    </dgm:pt>
    <dgm:pt modelId="{EDF85087-8572-4BAC-82F3-A598BB4DD0B4}" type="pres">
      <dgm:prSet presAssocID="{2017872A-A79F-4C01-80EB-ADB403F3DF3B}" presName="spNode" presStyleCnt="0"/>
      <dgm:spPr/>
      <dgm:t>
        <a:bodyPr/>
        <a:lstStyle/>
        <a:p>
          <a:endParaRPr lang="en-US"/>
        </a:p>
      </dgm:t>
    </dgm:pt>
    <dgm:pt modelId="{A8883227-9878-4BE8-84E0-6F48358078F6}" type="pres">
      <dgm:prSet presAssocID="{ECEE8FD6-81A2-4112-B345-2B0F32673B90}" presName="sibTrans" presStyleLbl="sibTrans1D1" presStyleIdx="0" presStyleCnt="3"/>
      <dgm:spPr/>
      <dgm:t>
        <a:bodyPr/>
        <a:lstStyle/>
        <a:p>
          <a:endParaRPr lang="en-US"/>
        </a:p>
      </dgm:t>
    </dgm:pt>
    <dgm:pt modelId="{2E7DAE82-7CAC-40EA-8C51-09ADB69946C6}" type="pres">
      <dgm:prSet presAssocID="{533B4D19-4757-4DBB-9B7D-BA9868A06C80}" presName="node" presStyleLbl="node1" presStyleIdx="1" presStyleCnt="3">
        <dgm:presLayoutVars>
          <dgm:bulletEnabled val="1"/>
        </dgm:presLayoutVars>
      </dgm:prSet>
      <dgm:spPr/>
      <dgm:t>
        <a:bodyPr/>
        <a:lstStyle/>
        <a:p>
          <a:endParaRPr lang="en-US"/>
        </a:p>
      </dgm:t>
    </dgm:pt>
    <dgm:pt modelId="{E3869DC9-4B12-4659-BAFE-0E85429C3E65}" type="pres">
      <dgm:prSet presAssocID="{533B4D19-4757-4DBB-9B7D-BA9868A06C80}" presName="spNode" presStyleCnt="0"/>
      <dgm:spPr/>
      <dgm:t>
        <a:bodyPr/>
        <a:lstStyle/>
        <a:p>
          <a:endParaRPr lang="en-US"/>
        </a:p>
      </dgm:t>
    </dgm:pt>
    <dgm:pt modelId="{E6A0E303-CD52-4C3D-82D9-C23F0AF10E89}" type="pres">
      <dgm:prSet presAssocID="{237C1895-4AC6-4CA1-9C6D-5B867C8A3D60}" presName="sibTrans" presStyleLbl="sibTrans1D1" presStyleIdx="1" presStyleCnt="3"/>
      <dgm:spPr/>
      <dgm:t>
        <a:bodyPr/>
        <a:lstStyle/>
        <a:p>
          <a:endParaRPr lang="en-US"/>
        </a:p>
      </dgm:t>
    </dgm:pt>
    <dgm:pt modelId="{D3DBD553-42FD-435F-BFDC-AD5C3776583A}" type="pres">
      <dgm:prSet presAssocID="{53FE3686-7758-4505-B539-A31BC9B1891E}" presName="node" presStyleLbl="node1" presStyleIdx="2" presStyleCnt="3">
        <dgm:presLayoutVars>
          <dgm:bulletEnabled val="1"/>
        </dgm:presLayoutVars>
      </dgm:prSet>
      <dgm:spPr/>
      <dgm:t>
        <a:bodyPr/>
        <a:lstStyle/>
        <a:p>
          <a:endParaRPr lang="en-US"/>
        </a:p>
      </dgm:t>
    </dgm:pt>
    <dgm:pt modelId="{D9D175A2-9640-4516-91F5-5906689C112C}" type="pres">
      <dgm:prSet presAssocID="{53FE3686-7758-4505-B539-A31BC9B1891E}" presName="spNode" presStyleCnt="0"/>
      <dgm:spPr/>
      <dgm:t>
        <a:bodyPr/>
        <a:lstStyle/>
        <a:p>
          <a:endParaRPr lang="en-US"/>
        </a:p>
      </dgm:t>
    </dgm:pt>
    <dgm:pt modelId="{AEA4F0FE-E4E5-431F-95AE-FC2FA5491CBD}" type="pres">
      <dgm:prSet presAssocID="{45AFB3E6-802B-4C43-93BB-21D322D0312E}" presName="sibTrans" presStyleLbl="sibTrans1D1" presStyleIdx="2" presStyleCnt="3"/>
      <dgm:spPr/>
      <dgm:t>
        <a:bodyPr/>
        <a:lstStyle/>
        <a:p>
          <a:endParaRPr lang="en-US"/>
        </a:p>
      </dgm:t>
    </dgm:pt>
  </dgm:ptLst>
  <dgm:cxnLst>
    <dgm:cxn modelId="{61CFE368-9872-487E-86BF-97484DC93AFE}" srcId="{5A359739-B749-47AC-85A5-3219560544C3}" destId="{533B4D19-4757-4DBB-9B7D-BA9868A06C80}" srcOrd="1" destOrd="0" parTransId="{AAB9D456-CB60-4115-91DE-F0A6448736CA}" sibTransId="{237C1895-4AC6-4CA1-9C6D-5B867C8A3D60}"/>
    <dgm:cxn modelId="{3A0E0B5E-F987-4ED9-8A7D-FBC4963C89B4}" type="presOf" srcId="{237C1895-4AC6-4CA1-9C6D-5B867C8A3D60}" destId="{E6A0E303-CD52-4C3D-82D9-C23F0AF10E89}" srcOrd="0" destOrd="0" presId="urn:microsoft.com/office/officeart/2005/8/layout/cycle6"/>
    <dgm:cxn modelId="{5E8D069D-5368-4BAE-B879-667FAC051ADD}" type="presOf" srcId="{45AFB3E6-802B-4C43-93BB-21D322D0312E}" destId="{AEA4F0FE-E4E5-431F-95AE-FC2FA5491CBD}" srcOrd="0" destOrd="0" presId="urn:microsoft.com/office/officeart/2005/8/layout/cycle6"/>
    <dgm:cxn modelId="{AA28F93C-55A2-472D-96E3-BA60BB77D173}" type="presOf" srcId="{5A359739-B749-47AC-85A5-3219560544C3}" destId="{46E4DCB9-E91E-47F8-BDB6-D7F253D16B53}" srcOrd="0" destOrd="0" presId="urn:microsoft.com/office/officeart/2005/8/layout/cycle6"/>
    <dgm:cxn modelId="{392A8E55-BD64-41C1-AEC6-211580B33645}" type="presOf" srcId="{53FE3686-7758-4505-B539-A31BC9B1891E}" destId="{D3DBD553-42FD-435F-BFDC-AD5C3776583A}" srcOrd="0" destOrd="0" presId="urn:microsoft.com/office/officeart/2005/8/layout/cycle6"/>
    <dgm:cxn modelId="{F10E8194-6AFC-4189-A3DF-22D625DC113A}" type="presOf" srcId="{ECEE8FD6-81A2-4112-B345-2B0F32673B90}" destId="{A8883227-9878-4BE8-84E0-6F48358078F6}" srcOrd="0" destOrd="0" presId="urn:microsoft.com/office/officeart/2005/8/layout/cycle6"/>
    <dgm:cxn modelId="{B5827D74-4A52-40C1-86ED-E67D7184D425}" srcId="{5A359739-B749-47AC-85A5-3219560544C3}" destId="{53FE3686-7758-4505-B539-A31BC9B1891E}" srcOrd="2" destOrd="0" parTransId="{AE539613-70E0-4214-AC01-7A1E8B5E4242}" sibTransId="{45AFB3E6-802B-4C43-93BB-21D322D0312E}"/>
    <dgm:cxn modelId="{1DCE0454-631F-4D36-8AA7-EDEF5C7FD5DC}" srcId="{5A359739-B749-47AC-85A5-3219560544C3}" destId="{2017872A-A79F-4C01-80EB-ADB403F3DF3B}" srcOrd="0" destOrd="0" parTransId="{FCA3FB42-4055-456D-81DD-9BC3D89892E7}" sibTransId="{ECEE8FD6-81A2-4112-B345-2B0F32673B90}"/>
    <dgm:cxn modelId="{C5E37F8E-4DA2-4F10-8C5D-B2D9773768B9}" type="presOf" srcId="{533B4D19-4757-4DBB-9B7D-BA9868A06C80}" destId="{2E7DAE82-7CAC-40EA-8C51-09ADB69946C6}" srcOrd="0" destOrd="0" presId="urn:microsoft.com/office/officeart/2005/8/layout/cycle6"/>
    <dgm:cxn modelId="{1CF4AF83-4CBA-44EC-8758-FC95113442E6}" type="presOf" srcId="{2017872A-A79F-4C01-80EB-ADB403F3DF3B}" destId="{04D28881-8F5F-4EB8-B5D0-FA4C50A6A3D8}" srcOrd="0" destOrd="0" presId="urn:microsoft.com/office/officeart/2005/8/layout/cycle6"/>
    <dgm:cxn modelId="{6BC9A59C-9D35-43EA-95E3-2815AD95E29A}" type="presParOf" srcId="{46E4DCB9-E91E-47F8-BDB6-D7F253D16B53}" destId="{04D28881-8F5F-4EB8-B5D0-FA4C50A6A3D8}" srcOrd="0" destOrd="0" presId="urn:microsoft.com/office/officeart/2005/8/layout/cycle6"/>
    <dgm:cxn modelId="{C932D941-2888-47E2-9E86-8ECFCAF993EB}" type="presParOf" srcId="{46E4DCB9-E91E-47F8-BDB6-D7F253D16B53}" destId="{EDF85087-8572-4BAC-82F3-A598BB4DD0B4}" srcOrd="1" destOrd="0" presId="urn:microsoft.com/office/officeart/2005/8/layout/cycle6"/>
    <dgm:cxn modelId="{B35B649E-F4AB-4CF7-A403-38CBCDD1DC4D}" type="presParOf" srcId="{46E4DCB9-E91E-47F8-BDB6-D7F253D16B53}" destId="{A8883227-9878-4BE8-84E0-6F48358078F6}" srcOrd="2" destOrd="0" presId="urn:microsoft.com/office/officeart/2005/8/layout/cycle6"/>
    <dgm:cxn modelId="{BE477024-D298-43A9-988A-94E23ECE78F2}" type="presParOf" srcId="{46E4DCB9-E91E-47F8-BDB6-D7F253D16B53}" destId="{2E7DAE82-7CAC-40EA-8C51-09ADB69946C6}" srcOrd="3" destOrd="0" presId="urn:microsoft.com/office/officeart/2005/8/layout/cycle6"/>
    <dgm:cxn modelId="{DBF06EE6-F3AD-47B8-99DA-D41661FC34F6}" type="presParOf" srcId="{46E4DCB9-E91E-47F8-BDB6-D7F253D16B53}" destId="{E3869DC9-4B12-4659-BAFE-0E85429C3E65}" srcOrd="4" destOrd="0" presId="urn:microsoft.com/office/officeart/2005/8/layout/cycle6"/>
    <dgm:cxn modelId="{802B19B8-405F-4844-A800-DFEF2D7D32B6}" type="presParOf" srcId="{46E4DCB9-E91E-47F8-BDB6-D7F253D16B53}" destId="{E6A0E303-CD52-4C3D-82D9-C23F0AF10E89}" srcOrd="5" destOrd="0" presId="urn:microsoft.com/office/officeart/2005/8/layout/cycle6"/>
    <dgm:cxn modelId="{66C58317-918D-4A98-B1EB-1B7A05F9A0F3}" type="presParOf" srcId="{46E4DCB9-E91E-47F8-BDB6-D7F253D16B53}" destId="{D3DBD553-42FD-435F-BFDC-AD5C3776583A}" srcOrd="6" destOrd="0" presId="urn:microsoft.com/office/officeart/2005/8/layout/cycle6"/>
    <dgm:cxn modelId="{40489536-C7B5-4B65-BAE3-154B0F4CA526}" type="presParOf" srcId="{46E4DCB9-E91E-47F8-BDB6-D7F253D16B53}" destId="{D9D175A2-9640-4516-91F5-5906689C112C}" srcOrd="7" destOrd="0" presId="urn:microsoft.com/office/officeart/2005/8/layout/cycle6"/>
    <dgm:cxn modelId="{7D7E0B44-4705-4AD2-AA43-336E94DD8618}" type="presParOf" srcId="{46E4DCB9-E91E-47F8-BDB6-D7F253D16B53}" destId="{AEA4F0FE-E4E5-431F-95AE-FC2FA5491CBD}" srcOrd="8"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555F0-FEB0-47B1-9577-A6C3BA9087AA}">
      <dsp:nvSpPr>
        <dsp:cNvPr id="0" name=""/>
        <dsp:cNvSpPr/>
      </dsp:nvSpPr>
      <dsp:spPr>
        <a:xfrm>
          <a:off x="3239383" y="3187"/>
          <a:ext cx="1827032" cy="118757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Cognitive disorders</a:t>
          </a:r>
          <a:endParaRPr lang="en-US" sz="1600" kern="1200" dirty="0"/>
        </a:p>
      </dsp:txBody>
      <dsp:txXfrm>
        <a:off x="3297355" y="61159"/>
        <a:ext cx="1711088" cy="1071627"/>
      </dsp:txXfrm>
    </dsp:sp>
    <dsp:sp modelId="{81DDBC51-F85B-4B0B-AFDD-98F5E260C60F}">
      <dsp:nvSpPr>
        <dsp:cNvPr id="0" name=""/>
        <dsp:cNvSpPr/>
      </dsp:nvSpPr>
      <dsp:spPr>
        <a:xfrm>
          <a:off x="1781302" y="596973"/>
          <a:ext cx="4743195" cy="4743195"/>
        </a:xfrm>
        <a:custGeom>
          <a:avLst/>
          <a:gdLst/>
          <a:ahLst/>
          <a:cxnLst/>
          <a:rect l="0" t="0" r="0" b="0"/>
          <a:pathLst>
            <a:path>
              <a:moveTo>
                <a:pt x="3297651" y="188274"/>
              </a:moveTo>
              <a:arcTo wR="2371597" hR="2371597" stAng="17579051" swAng="196041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D23D580-5534-4A1A-9194-DAB49F532D50}">
      <dsp:nvSpPr>
        <dsp:cNvPr id="0" name=""/>
        <dsp:cNvSpPr/>
      </dsp:nvSpPr>
      <dsp:spPr>
        <a:xfrm>
          <a:off x="5494907" y="1641921"/>
          <a:ext cx="1827032" cy="118757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Mood disorders</a:t>
          </a:r>
          <a:endParaRPr lang="en-US" sz="1600" kern="1200" dirty="0"/>
        </a:p>
      </dsp:txBody>
      <dsp:txXfrm>
        <a:off x="5552879" y="1699893"/>
        <a:ext cx="1711088" cy="1071627"/>
      </dsp:txXfrm>
    </dsp:sp>
    <dsp:sp modelId="{AFC884FD-1938-42AB-9201-FDC8A4DF4532}">
      <dsp:nvSpPr>
        <dsp:cNvPr id="0" name=""/>
        <dsp:cNvSpPr/>
      </dsp:nvSpPr>
      <dsp:spPr>
        <a:xfrm>
          <a:off x="1781302" y="596973"/>
          <a:ext cx="4743195" cy="4743195"/>
        </a:xfrm>
        <a:custGeom>
          <a:avLst/>
          <a:gdLst/>
          <a:ahLst/>
          <a:cxnLst/>
          <a:rect l="0" t="0" r="0" b="0"/>
          <a:pathLst>
            <a:path>
              <a:moveTo>
                <a:pt x="4739955" y="2247673"/>
              </a:moveTo>
              <a:arcTo wR="2371597" hR="2371597" stAng="21420284" swAng="219543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48E3FE8-B26E-490A-83E7-CF6E79C84A88}">
      <dsp:nvSpPr>
        <dsp:cNvPr id="0" name=""/>
        <dsp:cNvSpPr/>
      </dsp:nvSpPr>
      <dsp:spPr>
        <a:xfrm>
          <a:off x="4633373" y="4293448"/>
          <a:ext cx="1827032" cy="118757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Psychotic disorders</a:t>
          </a:r>
          <a:endParaRPr lang="en-US" sz="1600" kern="1200" dirty="0"/>
        </a:p>
      </dsp:txBody>
      <dsp:txXfrm>
        <a:off x="4691345" y="4351420"/>
        <a:ext cx="1711088" cy="1071627"/>
      </dsp:txXfrm>
    </dsp:sp>
    <dsp:sp modelId="{5BDB3496-72CD-4B3C-A27F-07AE390725CF}">
      <dsp:nvSpPr>
        <dsp:cNvPr id="0" name=""/>
        <dsp:cNvSpPr/>
      </dsp:nvSpPr>
      <dsp:spPr>
        <a:xfrm>
          <a:off x="1781302" y="596973"/>
          <a:ext cx="4743195" cy="4743195"/>
        </a:xfrm>
        <a:custGeom>
          <a:avLst/>
          <a:gdLst/>
          <a:ahLst/>
          <a:cxnLst/>
          <a:rect l="0" t="0" r="0" b="0"/>
          <a:pathLst>
            <a:path>
              <a:moveTo>
                <a:pt x="2842657" y="4695942"/>
              </a:moveTo>
              <a:arcTo wR="2371597" hR="2371597" stAng="4712605" swAng="137479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AF56777-8B34-4314-BE64-1576264F9D16}">
      <dsp:nvSpPr>
        <dsp:cNvPr id="0" name=""/>
        <dsp:cNvSpPr/>
      </dsp:nvSpPr>
      <dsp:spPr>
        <a:xfrm>
          <a:off x="1845393" y="4293448"/>
          <a:ext cx="1827032" cy="118757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Anxiety disorders</a:t>
          </a:r>
          <a:endParaRPr lang="en-US" sz="1600" kern="1200" dirty="0"/>
        </a:p>
      </dsp:txBody>
      <dsp:txXfrm>
        <a:off x="1903365" y="4351420"/>
        <a:ext cx="1711088" cy="1071627"/>
      </dsp:txXfrm>
    </dsp:sp>
    <dsp:sp modelId="{44AB4D24-6CC9-4312-BF7D-2BB2280C603C}">
      <dsp:nvSpPr>
        <dsp:cNvPr id="0" name=""/>
        <dsp:cNvSpPr/>
      </dsp:nvSpPr>
      <dsp:spPr>
        <a:xfrm>
          <a:off x="1781302" y="596973"/>
          <a:ext cx="4743195" cy="4743195"/>
        </a:xfrm>
        <a:custGeom>
          <a:avLst/>
          <a:gdLst/>
          <a:ahLst/>
          <a:cxnLst/>
          <a:rect l="0" t="0" r="0" b="0"/>
          <a:pathLst>
            <a:path>
              <a:moveTo>
                <a:pt x="396137" y="3683859"/>
              </a:moveTo>
              <a:arcTo wR="2371597" hR="2371597" stAng="8784279" swAng="219543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0DEA11-3B69-4FF0-B267-81FF3E270C04}">
      <dsp:nvSpPr>
        <dsp:cNvPr id="0" name=""/>
        <dsp:cNvSpPr/>
      </dsp:nvSpPr>
      <dsp:spPr>
        <a:xfrm>
          <a:off x="983860" y="1641921"/>
          <a:ext cx="1827032" cy="118757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Sexual and sleep</a:t>
          </a:r>
          <a:endParaRPr lang="en-US" sz="1600" kern="1200" dirty="0"/>
        </a:p>
      </dsp:txBody>
      <dsp:txXfrm>
        <a:off x="1041832" y="1699893"/>
        <a:ext cx="1711088" cy="1071627"/>
      </dsp:txXfrm>
    </dsp:sp>
    <dsp:sp modelId="{142DBCD6-D2C6-4384-A12F-99B3F84CD694}">
      <dsp:nvSpPr>
        <dsp:cNvPr id="0" name=""/>
        <dsp:cNvSpPr/>
      </dsp:nvSpPr>
      <dsp:spPr>
        <a:xfrm>
          <a:off x="1781302" y="596973"/>
          <a:ext cx="4743195" cy="4743195"/>
        </a:xfrm>
        <a:custGeom>
          <a:avLst/>
          <a:gdLst/>
          <a:ahLst/>
          <a:cxnLst/>
          <a:rect l="0" t="0" r="0" b="0"/>
          <a:pathLst>
            <a:path>
              <a:moveTo>
                <a:pt x="413412" y="1033694"/>
              </a:moveTo>
              <a:arcTo wR="2371597" hR="2371597" stAng="12860538" swAng="196041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A0745-3F24-4BFA-B6B6-1F6A3BE2ECD6}">
      <dsp:nvSpPr>
        <dsp:cNvPr id="0" name=""/>
        <dsp:cNvSpPr/>
      </dsp:nvSpPr>
      <dsp:spPr>
        <a:xfrm>
          <a:off x="2934357" y="16"/>
          <a:ext cx="1871216" cy="121629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Hyponatremia</a:t>
          </a:r>
          <a:r>
            <a:rPr lang="en-US" sz="1800" kern="1200" dirty="0" smtClean="0"/>
            <a:t> </a:t>
          </a:r>
          <a:endParaRPr lang="en-US" sz="1800" kern="1200" dirty="0"/>
        </a:p>
      </dsp:txBody>
      <dsp:txXfrm>
        <a:off x="2993731" y="59390"/>
        <a:ext cx="1752468" cy="1097542"/>
      </dsp:txXfrm>
    </dsp:sp>
    <dsp:sp modelId="{D495AF8D-B8DD-4DFD-BB52-27544D79B0F7}">
      <dsp:nvSpPr>
        <dsp:cNvPr id="0" name=""/>
        <dsp:cNvSpPr/>
      </dsp:nvSpPr>
      <dsp:spPr>
        <a:xfrm>
          <a:off x="1861927" y="608162"/>
          <a:ext cx="4016075" cy="4016075"/>
        </a:xfrm>
        <a:custGeom>
          <a:avLst/>
          <a:gdLst/>
          <a:ahLst/>
          <a:cxnLst/>
          <a:rect l="0" t="0" r="0" b="0"/>
          <a:pathLst>
            <a:path>
              <a:moveTo>
                <a:pt x="2957102" y="238435"/>
              </a:moveTo>
              <a:arcTo wR="2008037" hR="2008037" stAng="17892321" swAng="2623838"/>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3501F6-F79A-45E3-9591-9B148BBB6CC8}">
      <dsp:nvSpPr>
        <dsp:cNvPr id="0" name=""/>
        <dsp:cNvSpPr/>
      </dsp:nvSpPr>
      <dsp:spPr>
        <a:xfrm>
          <a:off x="4942395" y="2008054"/>
          <a:ext cx="1871216" cy="121629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Hypernatremia</a:t>
          </a:r>
          <a:endParaRPr lang="en-US" sz="1600" kern="1200" dirty="0"/>
        </a:p>
      </dsp:txBody>
      <dsp:txXfrm>
        <a:off x="5001769" y="2067428"/>
        <a:ext cx="1752468" cy="1097542"/>
      </dsp:txXfrm>
    </dsp:sp>
    <dsp:sp modelId="{BD4AE874-925A-4863-91AE-142554F84A62}">
      <dsp:nvSpPr>
        <dsp:cNvPr id="0" name=""/>
        <dsp:cNvSpPr/>
      </dsp:nvSpPr>
      <dsp:spPr>
        <a:xfrm>
          <a:off x="1861927" y="608162"/>
          <a:ext cx="4016075" cy="4016075"/>
        </a:xfrm>
        <a:custGeom>
          <a:avLst/>
          <a:gdLst/>
          <a:ahLst/>
          <a:cxnLst/>
          <a:rect l="0" t="0" r="0" b="0"/>
          <a:pathLst>
            <a:path>
              <a:moveTo>
                <a:pt x="3917100" y="2630689"/>
              </a:moveTo>
              <a:arcTo wR="2008037" hR="2008037" stAng="1083841" swAng="2623838"/>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74DB33-BBD6-4212-AC45-F33BB49E132F}">
      <dsp:nvSpPr>
        <dsp:cNvPr id="0" name=""/>
        <dsp:cNvSpPr/>
      </dsp:nvSpPr>
      <dsp:spPr>
        <a:xfrm>
          <a:off x="2934357" y="4016092"/>
          <a:ext cx="1871216" cy="121629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Hypokalemia</a:t>
          </a:r>
          <a:endParaRPr lang="en-US" sz="1600" kern="1200" dirty="0"/>
        </a:p>
      </dsp:txBody>
      <dsp:txXfrm>
        <a:off x="2993731" y="4075466"/>
        <a:ext cx="1752468" cy="1097542"/>
      </dsp:txXfrm>
    </dsp:sp>
    <dsp:sp modelId="{F85E0287-0EED-44E5-B32A-B23A4234D044}">
      <dsp:nvSpPr>
        <dsp:cNvPr id="0" name=""/>
        <dsp:cNvSpPr/>
      </dsp:nvSpPr>
      <dsp:spPr>
        <a:xfrm>
          <a:off x="1861927" y="608162"/>
          <a:ext cx="4016075" cy="4016075"/>
        </a:xfrm>
        <a:custGeom>
          <a:avLst/>
          <a:gdLst/>
          <a:ahLst/>
          <a:cxnLst/>
          <a:rect l="0" t="0" r="0" b="0"/>
          <a:pathLst>
            <a:path>
              <a:moveTo>
                <a:pt x="1058972" y="3777640"/>
              </a:moveTo>
              <a:arcTo wR="2008037" hR="2008037" stAng="7092321" swAng="2623838"/>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D25512-BBA8-4B76-B5A9-9C271F8FCFFE}">
      <dsp:nvSpPr>
        <dsp:cNvPr id="0" name=""/>
        <dsp:cNvSpPr/>
      </dsp:nvSpPr>
      <dsp:spPr>
        <a:xfrm>
          <a:off x="730188" y="2008054"/>
          <a:ext cx="2263479" cy="121629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Hypophasphatemia</a:t>
          </a:r>
          <a:r>
            <a:rPr lang="en-US" sz="1600" kern="1200" dirty="0" smtClean="0"/>
            <a:t> </a:t>
          </a:r>
          <a:endParaRPr lang="en-US" sz="1600" kern="1200" dirty="0"/>
        </a:p>
      </dsp:txBody>
      <dsp:txXfrm>
        <a:off x="789562" y="2067428"/>
        <a:ext cx="2144731" cy="1097542"/>
      </dsp:txXfrm>
    </dsp:sp>
    <dsp:sp modelId="{D51B23CD-700B-4517-BDE7-D3D221ACCE56}">
      <dsp:nvSpPr>
        <dsp:cNvPr id="0" name=""/>
        <dsp:cNvSpPr/>
      </dsp:nvSpPr>
      <dsp:spPr>
        <a:xfrm>
          <a:off x="1861927" y="608162"/>
          <a:ext cx="4016075" cy="4016075"/>
        </a:xfrm>
        <a:custGeom>
          <a:avLst/>
          <a:gdLst/>
          <a:ahLst/>
          <a:cxnLst/>
          <a:rect l="0" t="0" r="0" b="0"/>
          <a:pathLst>
            <a:path>
              <a:moveTo>
                <a:pt x="98974" y="1385386"/>
              </a:moveTo>
              <a:arcTo wR="2008037" hR="2008037" stAng="11883841" swAng="2623838"/>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3476A-5164-48E7-B198-06AADDAFDBFB}">
      <dsp:nvSpPr>
        <dsp:cNvPr id="0" name=""/>
        <dsp:cNvSpPr/>
      </dsp:nvSpPr>
      <dsp:spPr>
        <a:xfrm>
          <a:off x="2265164" y="2037"/>
          <a:ext cx="1565671" cy="1017686"/>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Vitamin B12 deficiency</a:t>
          </a:r>
          <a:endParaRPr lang="en-US" sz="1600" kern="1200" dirty="0"/>
        </a:p>
      </dsp:txBody>
      <dsp:txXfrm>
        <a:off x="2314843" y="51716"/>
        <a:ext cx="1466313" cy="918328"/>
      </dsp:txXfrm>
    </dsp:sp>
    <dsp:sp modelId="{47DE0260-D9D9-4B6F-A197-E891BBD63B61}">
      <dsp:nvSpPr>
        <dsp:cNvPr id="0" name=""/>
        <dsp:cNvSpPr/>
      </dsp:nvSpPr>
      <dsp:spPr>
        <a:xfrm>
          <a:off x="1010799" y="510881"/>
          <a:ext cx="4074400" cy="4074400"/>
        </a:xfrm>
        <a:custGeom>
          <a:avLst/>
          <a:gdLst/>
          <a:ahLst/>
          <a:cxnLst/>
          <a:rect l="0" t="0" r="0" b="0"/>
          <a:pathLst>
            <a:path>
              <a:moveTo>
                <a:pt x="2830841" y="160949"/>
              </a:moveTo>
              <a:arcTo wR="2037200" hR="2037200" stAng="17575682" swAng="196620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0D1B89-E456-49A9-AC1F-7063D1DF5EBF}">
      <dsp:nvSpPr>
        <dsp:cNvPr id="0" name=""/>
        <dsp:cNvSpPr/>
      </dsp:nvSpPr>
      <dsp:spPr>
        <a:xfrm>
          <a:off x="4202656" y="1409708"/>
          <a:ext cx="1565671" cy="1017686"/>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Pyridoxine deficiency(B6)</a:t>
          </a:r>
          <a:endParaRPr lang="en-US" sz="1600" kern="1200" dirty="0"/>
        </a:p>
      </dsp:txBody>
      <dsp:txXfrm>
        <a:off x="4252335" y="1459387"/>
        <a:ext cx="1466313" cy="918328"/>
      </dsp:txXfrm>
    </dsp:sp>
    <dsp:sp modelId="{72171104-B4F4-4DC3-9058-F29B20F76CE9}">
      <dsp:nvSpPr>
        <dsp:cNvPr id="0" name=""/>
        <dsp:cNvSpPr/>
      </dsp:nvSpPr>
      <dsp:spPr>
        <a:xfrm>
          <a:off x="1010799" y="510881"/>
          <a:ext cx="4074400" cy="4074400"/>
        </a:xfrm>
        <a:custGeom>
          <a:avLst/>
          <a:gdLst/>
          <a:ahLst/>
          <a:cxnLst/>
          <a:rect l="0" t="0" r="0" b="0"/>
          <a:pathLst>
            <a:path>
              <a:moveTo>
                <a:pt x="4071554" y="1929556"/>
              </a:moveTo>
              <a:arcTo wR="2037200" hR="2037200" stAng="21418268" swAng="2199889"/>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5AE5EB-F3B7-407F-B3C9-B9F68DC19A83}">
      <dsp:nvSpPr>
        <dsp:cNvPr id="0" name=""/>
        <dsp:cNvSpPr/>
      </dsp:nvSpPr>
      <dsp:spPr>
        <a:xfrm>
          <a:off x="3462600" y="3687367"/>
          <a:ext cx="1565671" cy="1017686"/>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Folate</a:t>
          </a:r>
          <a:r>
            <a:rPr lang="en-US" sz="1600" kern="1200" dirty="0" smtClean="0"/>
            <a:t> deficiency</a:t>
          </a:r>
          <a:endParaRPr lang="en-US" sz="1600" kern="1200" dirty="0"/>
        </a:p>
      </dsp:txBody>
      <dsp:txXfrm>
        <a:off x="3512279" y="3737046"/>
        <a:ext cx="1466313" cy="918328"/>
      </dsp:txXfrm>
    </dsp:sp>
    <dsp:sp modelId="{7A0BD41C-244D-4BE0-9DAF-875EDC90F46E}">
      <dsp:nvSpPr>
        <dsp:cNvPr id="0" name=""/>
        <dsp:cNvSpPr/>
      </dsp:nvSpPr>
      <dsp:spPr>
        <a:xfrm>
          <a:off x="1010799" y="510881"/>
          <a:ext cx="4074400" cy="4074400"/>
        </a:xfrm>
        <a:custGeom>
          <a:avLst/>
          <a:gdLst/>
          <a:ahLst/>
          <a:cxnLst/>
          <a:rect l="0" t="0" r="0" b="0"/>
          <a:pathLst>
            <a:path>
              <a:moveTo>
                <a:pt x="2443678" y="4033436"/>
              </a:moveTo>
              <a:arcTo wR="2037200" hR="2037200" stAng="4709439" swAng="138112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5BA52E8-92E4-443D-9EF6-20A3E183E9F4}">
      <dsp:nvSpPr>
        <dsp:cNvPr id="0" name=""/>
        <dsp:cNvSpPr/>
      </dsp:nvSpPr>
      <dsp:spPr>
        <a:xfrm>
          <a:off x="1067727" y="3687367"/>
          <a:ext cx="1565671" cy="1017686"/>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Thiamine deficiency</a:t>
          </a:r>
          <a:endParaRPr lang="en-US" sz="1600" kern="1200" dirty="0"/>
        </a:p>
      </dsp:txBody>
      <dsp:txXfrm>
        <a:off x="1117406" y="3737046"/>
        <a:ext cx="1466313" cy="918328"/>
      </dsp:txXfrm>
    </dsp:sp>
    <dsp:sp modelId="{2E8B7798-14DC-42DD-B3B6-A1E3B742487F}">
      <dsp:nvSpPr>
        <dsp:cNvPr id="0" name=""/>
        <dsp:cNvSpPr/>
      </dsp:nvSpPr>
      <dsp:spPr>
        <a:xfrm>
          <a:off x="1010799" y="510881"/>
          <a:ext cx="4074400" cy="4074400"/>
        </a:xfrm>
        <a:custGeom>
          <a:avLst/>
          <a:gdLst/>
          <a:ahLst/>
          <a:cxnLst/>
          <a:rect l="0" t="0" r="0" b="0"/>
          <a:pathLst>
            <a:path>
              <a:moveTo>
                <a:pt x="341080" y="3165633"/>
              </a:moveTo>
              <a:arcTo wR="2037200" hR="2037200" stAng="8781843" swAng="2199889"/>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6C84F0C-44CB-448F-86EA-85A1B2AD7262}">
      <dsp:nvSpPr>
        <dsp:cNvPr id="0" name=""/>
        <dsp:cNvSpPr/>
      </dsp:nvSpPr>
      <dsp:spPr>
        <a:xfrm>
          <a:off x="327671" y="1409708"/>
          <a:ext cx="1565671" cy="1017686"/>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Pellagra </a:t>
          </a:r>
          <a:endParaRPr lang="en-US" sz="1600" kern="1200" dirty="0"/>
        </a:p>
      </dsp:txBody>
      <dsp:txXfrm>
        <a:off x="377350" y="1459387"/>
        <a:ext cx="1466313" cy="918328"/>
      </dsp:txXfrm>
    </dsp:sp>
    <dsp:sp modelId="{AD13131A-007B-413B-8827-51A2D6EEE3B6}">
      <dsp:nvSpPr>
        <dsp:cNvPr id="0" name=""/>
        <dsp:cNvSpPr/>
      </dsp:nvSpPr>
      <dsp:spPr>
        <a:xfrm>
          <a:off x="1010799" y="510881"/>
          <a:ext cx="4074400" cy="4074400"/>
        </a:xfrm>
        <a:custGeom>
          <a:avLst/>
          <a:gdLst/>
          <a:ahLst/>
          <a:cxnLst/>
          <a:rect l="0" t="0" r="0" b="0"/>
          <a:pathLst>
            <a:path>
              <a:moveTo>
                <a:pt x="354311" y="889128"/>
              </a:moveTo>
              <a:arcTo wR="2037200" hR="2037200" stAng="12858116" swAng="196620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901E45-BB9B-4290-A627-972598A0E61A}">
      <dsp:nvSpPr>
        <dsp:cNvPr id="0" name=""/>
        <dsp:cNvSpPr/>
      </dsp:nvSpPr>
      <dsp:spPr>
        <a:xfrm>
          <a:off x="2314277" y="3018"/>
          <a:ext cx="1467445" cy="9538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Cardiac neurosis</a:t>
          </a:r>
          <a:endParaRPr lang="en-US" sz="1700" kern="1200" dirty="0"/>
        </a:p>
      </dsp:txBody>
      <dsp:txXfrm>
        <a:off x="2360840" y="49581"/>
        <a:ext cx="1374319" cy="860713"/>
      </dsp:txXfrm>
    </dsp:sp>
    <dsp:sp modelId="{6CC239DB-AC20-487E-8233-DDF8B6C66C4C}">
      <dsp:nvSpPr>
        <dsp:cNvPr id="0" name=""/>
        <dsp:cNvSpPr/>
      </dsp:nvSpPr>
      <dsp:spPr>
        <a:xfrm>
          <a:off x="1142325" y="479938"/>
          <a:ext cx="3811349" cy="3811349"/>
        </a:xfrm>
        <a:custGeom>
          <a:avLst/>
          <a:gdLst/>
          <a:ahLst/>
          <a:cxnLst/>
          <a:rect l="0" t="0" r="0" b="0"/>
          <a:pathLst>
            <a:path>
              <a:moveTo>
                <a:pt x="2649478" y="151151"/>
              </a:moveTo>
              <a:arcTo wR="1905674" hR="1905674" stAng="17578427" swAng="196148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5AE4962-E59C-4CC2-AF19-9D55B110A7F1}">
      <dsp:nvSpPr>
        <dsp:cNvPr id="0" name=""/>
        <dsp:cNvSpPr/>
      </dsp:nvSpPr>
      <dsp:spPr>
        <a:xfrm>
          <a:off x="4126681" y="1319807"/>
          <a:ext cx="1467445" cy="9538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Sleep apnea</a:t>
          </a:r>
          <a:endParaRPr lang="en-US" sz="1700" kern="1200" dirty="0"/>
        </a:p>
      </dsp:txBody>
      <dsp:txXfrm>
        <a:off x="4173244" y="1366370"/>
        <a:ext cx="1374319" cy="860713"/>
      </dsp:txXfrm>
    </dsp:sp>
    <dsp:sp modelId="{A84D16AD-65C0-42E3-87D8-A2D46222B60C}">
      <dsp:nvSpPr>
        <dsp:cNvPr id="0" name=""/>
        <dsp:cNvSpPr/>
      </dsp:nvSpPr>
      <dsp:spPr>
        <a:xfrm>
          <a:off x="1142325" y="479938"/>
          <a:ext cx="3811349" cy="3811349"/>
        </a:xfrm>
        <a:custGeom>
          <a:avLst/>
          <a:gdLst/>
          <a:ahLst/>
          <a:cxnLst/>
          <a:rect l="0" t="0" r="0" b="0"/>
          <a:pathLst>
            <a:path>
              <a:moveTo>
                <a:pt x="3808735" y="1805889"/>
              </a:moveTo>
              <a:arcTo wR="1905674" hR="1905674" stAng="21419911" swAng="2196262"/>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E465A54-A093-4FE4-9FAE-17CDF07D56F6}">
      <dsp:nvSpPr>
        <dsp:cNvPr id="0" name=""/>
        <dsp:cNvSpPr/>
      </dsp:nvSpPr>
      <dsp:spPr>
        <a:xfrm>
          <a:off x="3434404" y="3450416"/>
          <a:ext cx="1467445" cy="9538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Delirium </a:t>
          </a:r>
          <a:endParaRPr lang="en-US" sz="1700" kern="1200" dirty="0"/>
        </a:p>
      </dsp:txBody>
      <dsp:txXfrm>
        <a:off x="3480967" y="3496979"/>
        <a:ext cx="1374319" cy="860713"/>
      </dsp:txXfrm>
    </dsp:sp>
    <dsp:sp modelId="{C7FE664D-0120-4CF8-A3E1-2265A7A96C77}">
      <dsp:nvSpPr>
        <dsp:cNvPr id="0" name=""/>
        <dsp:cNvSpPr/>
      </dsp:nvSpPr>
      <dsp:spPr>
        <a:xfrm>
          <a:off x="1142325" y="479938"/>
          <a:ext cx="3811349" cy="3811349"/>
        </a:xfrm>
        <a:custGeom>
          <a:avLst/>
          <a:gdLst/>
          <a:ahLst/>
          <a:cxnLst/>
          <a:rect l="0" t="0" r="0" b="0"/>
          <a:pathLst>
            <a:path>
              <a:moveTo>
                <a:pt x="2284508" y="3773315"/>
              </a:moveTo>
              <a:arcTo wR="1905674" hR="1905674" stAng="4712018" swAng="137596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F352CE-2781-40E8-8FCC-7E32777B1362}">
      <dsp:nvSpPr>
        <dsp:cNvPr id="0" name=""/>
        <dsp:cNvSpPr/>
      </dsp:nvSpPr>
      <dsp:spPr>
        <a:xfrm>
          <a:off x="1194149" y="3450416"/>
          <a:ext cx="1467445" cy="9538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Psychiatric side effect of drugs</a:t>
          </a:r>
          <a:endParaRPr lang="en-US" sz="1700" kern="1200" dirty="0"/>
        </a:p>
      </dsp:txBody>
      <dsp:txXfrm>
        <a:off x="1240712" y="3496979"/>
        <a:ext cx="1374319" cy="860713"/>
      </dsp:txXfrm>
    </dsp:sp>
    <dsp:sp modelId="{337E2904-5C78-4F6D-8706-F4D1AC7CD2CA}">
      <dsp:nvSpPr>
        <dsp:cNvPr id="0" name=""/>
        <dsp:cNvSpPr/>
      </dsp:nvSpPr>
      <dsp:spPr>
        <a:xfrm>
          <a:off x="1142325" y="479938"/>
          <a:ext cx="3811349" cy="3811349"/>
        </a:xfrm>
        <a:custGeom>
          <a:avLst/>
          <a:gdLst/>
          <a:ahLst/>
          <a:cxnLst/>
          <a:rect l="0" t="0" r="0" b="0"/>
          <a:pathLst>
            <a:path>
              <a:moveTo>
                <a:pt x="318450" y="2960338"/>
              </a:moveTo>
              <a:arcTo wR="1905674" hR="1905674" stAng="8783828" swAng="2196262"/>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679E870-923B-471A-9CA4-B971EECE6676}">
      <dsp:nvSpPr>
        <dsp:cNvPr id="0" name=""/>
        <dsp:cNvSpPr/>
      </dsp:nvSpPr>
      <dsp:spPr>
        <a:xfrm>
          <a:off x="501873" y="1319807"/>
          <a:ext cx="1467445" cy="95383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Anxiety </a:t>
          </a:r>
          <a:endParaRPr lang="en-US" sz="1700" kern="1200" dirty="0"/>
        </a:p>
      </dsp:txBody>
      <dsp:txXfrm>
        <a:off x="548436" y="1366370"/>
        <a:ext cx="1374319" cy="860713"/>
      </dsp:txXfrm>
    </dsp:sp>
    <dsp:sp modelId="{66689500-960C-4033-BAB7-9AA11A724536}">
      <dsp:nvSpPr>
        <dsp:cNvPr id="0" name=""/>
        <dsp:cNvSpPr/>
      </dsp:nvSpPr>
      <dsp:spPr>
        <a:xfrm>
          <a:off x="1142325" y="479938"/>
          <a:ext cx="3811349" cy="3811349"/>
        </a:xfrm>
        <a:custGeom>
          <a:avLst/>
          <a:gdLst/>
          <a:ahLst/>
          <a:cxnLst/>
          <a:rect l="0" t="0" r="0" b="0"/>
          <a:pathLst>
            <a:path>
              <a:moveTo>
                <a:pt x="332052" y="830820"/>
              </a:moveTo>
              <a:arcTo wR="1905674" hR="1905674" stAng="12860089" swAng="196148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1F483-62B4-4AB5-AC80-D2803781FA98}">
      <dsp:nvSpPr>
        <dsp:cNvPr id="0" name=""/>
        <dsp:cNvSpPr/>
      </dsp:nvSpPr>
      <dsp:spPr>
        <a:xfrm>
          <a:off x="2571191" y="1474"/>
          <a:ext cx="1334616" cy="867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Asthma </a:t>
          </a:r>
          <a:endParaRPr lang="en-US" sz="1500" kern="1200" dirty="0"/>
        </a:p>
      </dsp:txBody>
      <dsp:txXfrm>
        <a:off x="2613539" y="43822"/>
        <a:ext cx="1249920" cy="782804"/>
      </dsp:txXfrm>
    </dsp:sp>
    <dsp:sp modelId="{9DE97AB1-ED95-49D7-8A26-19F2D01FBA16}">
      <dsp:nvSpPr>
        <dsp:cNvPr id="0" name=""/>
        <dsp:cNvSpPr/>
      </dsp:nvSpPr>
      <dsp:spPr>
        <a:xfrm>
          <a:off x="1504926" y="435224"/>
          <a:ext cx="3467146" cy="3467146"/>
        </a:xfrm>
        <a:custGeom>
          <a:avLst/>
          <a:gdLst/>
          <a:ahLst/>
          <a:cxnLst/>
          <a:rect l="0" t="0" r="0" b="0"/>
          <a:pathLst>
            <a:path>
              <a:moveTo>
                <a:pt x="2410054" y="137437"/>
              </a:moveTo>
              <a:arcTo wR="1733573" hR="1733573" stAng="17578105" swAng="1962037"/>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44755D-48BE-4A30-84E9-83565B4B5A04}">
      <dsp:nvSpPr>
        <dsp:cNvPr id="0" name=""/>
        <dsp:cNvSpPr/>
      </dsp:nvSpPr>
      <dsp:spPr>
        <a:xfrm>
          <a:off x="4219918" y="1199344"/>
          <a:ext cx="1334616" cy="867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COPD</a:t>
          </a:r>
          <a:endParaRPr lang="en-US" sz="1500" kern="1200" dirty="0"/>
        </a:p>
      </dsp:txBody>
      <dsp:txXfrm>
        <a:off x="4262266" y="1241692"/>
        <a:ext cx="1249920" cy="782804"/>
      </dsp:txXfrm>
    </dsp:sp>
    <dsp:sp modelId="{B20D6ED4-A2BF-44B0-B2B0-CB7C1F88B8A1}">
      <dsp:nvSpPr>
        <dsp:cNvPr id="0" name=""/>
        <dsp:cNvSpPr/>
      </dsp:nvSpPr>
      <dsp:spPr>
        <a:xfrm>
          <a:off x="1504926" y="435224"/>
          <a:ext cx="3467146" cy="3467146"/>
        </a:xfrm>
        <a:custGeom>
          <a:avLst/>
          <a:gdLst/>
          <a:ahLst/>
          <a:cxnLst/>
          <a:rect l="0" t="0" r="0" b="0"/>
          <a:pathLst>
            <a:path>
              <a:moveTo>
                <a:pt x="3464763" y="1642703"/>
              </a:moveTo>
              <a:arcTo wR="1733573" hR="1733573" stAng="21419718" swAng="2196686"/>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9A6460-485C-4CAA-B5C8-1A1DB165E04C}">
      <dsp:nvSpPr>
        <dsp:cNvPr id="0" name=""/>
        <dsp:cNvSpPr/>
      </dsp:nvSpPr>
      <dsp:spPr>
        <a:xfrm>
          <a:off x="3590160" y="3137538"/>
          <a:ext cx="1334616" cy="867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Tuberculosis </a:t>
          </a:r>
          <a:endParaRPr lang="en-US" sz="1500" kern="1200" dirty="0"/>
        </a:p>
      </dsp:txBody>
      <dsp:txXfrm>
        <a:off x="3632508" y="3179886"/>
        <a:ext cx="1249920" cy="782804"/>
      </dsp:txXfrm>
    </dsp:sp>
    <dsp:sp modelId="{17ECF832-E1D1-42BB-8F3F-26140C7758CE}">
      <dsp:nvSpPr>
        <dsp:cNvPr id="0" name=""/>
        <dsp:cNvSpPr/>
      </dsp:nvSpPr>
      <dsp:spPr>
        <a:xfrm>
          <a:off x="1504926" y="435224"/>
          <a:ext cx="3467146" cy="3467146"/>
        </a:xfrm>
        <a:custGeom>
          <a:avLst/>
          <a:gdLst/>
          <a:ahLst/>
          <a:cxnLst/>
          <a:rect l="0" t="0" r="0" b="0"/>
          <a:pathLst>
            <a:path>
              <a:moveTo>
                <a:pt x="2078344" y="3432516"/>
              </a:moveTo>
              <a:arcTo wR="1733573" hR="1733573" stAng="4711716" swAng="1376568"/>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948DBAE-58A2-4A5F-B58D-E1C005E09508}">
      <dsp:nvSpPr>
        <dsp:cNvPr id="0" name=""/>
        <dsp:cNvSpPr/>
      </dsp:nvSpPr>
      <dsp:spPr>
        <a:xfrm>
          <a:off x="1552223" y="3137538"/>
          <a:ext cx="1334616" cy="867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Lung cancer</a:t>
          </a:r>
          <a:endParaRPr lang="en-US" sz="1500" kern="1200" dirty="0"/>
        </a:p>
      </dsp:txBody>
      <dsp:txXfrm>
        <a:off x="1594571" y="3179886"/>
        <a:ext cx="1249920" cy="782804"/>
      </dsp:txXfrm>
    </dsp:sp>
    <dsp:sp modelId="{1468003B-627E-4463-A107-B1860B0E47CE}">
      <dsp:nvSpPr>
        <dsp:cNvPr id="0" name=""/>
        <dsp:cNvSpPr/>
      </dsp:nvSpPr>
      <dsp:spPr>
        <a:xfrm>
          <a:off x="1504926" y="435224"/>
          <a:ext cx="3467146" cy="3467146"/>
        </a:xfrm>
        <a:custGeom>
          <a:avLst/>
          <a:gdLst/>
          <a:ahLst/>
          <a:cxnLst/>
          <a:rect l="0" t="0" r="0" b="0"/>
          <a:pathLst>
            <a:path>
              <a:moveTo>
                <a:pt x="289756" y="2693087"/>
              </a:moveTo>
              <a:arcTo wR="1733573" hR="1733573" stAng="8783596" swAng="2196686"/>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4159524-5776-4E53-B066-A31F3ABD78FE}">
      <dsp:nvSpPr>
        <dsp:cNvPr id="0" name=""/>
        <dsp:cNvSpPr/>
      </dsp:nvSpPr>
      <dsp:spPr>
        <a:xfrm>
          <a:off x="922465" y="1199344"/>
          <a:ext cx="1334616" cy="867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Sarcoidosis</a:t>
          </a:r>
          <a:r>
            <a:rPr lang="en-US" sz="1500" kern="1200" dirty="0" smtClean="0"/>
            <a:t> </a:t>
          </a:r>
          <a:endParaRPr lang="en-US" sz="1500" kern="1200" dirty="0"/>
        </a:p>
      </dsp:txBody>
      <dsp:txXfrm>
        <a:off x="964813" y="1241692"/>
        <a:ext cx="1249920" cy="782804"/>
      </dsp:txXfrm>
    </dsp:sp>
    <dsp:sp modelId="{6BF50262-AB42-40C2-8C71-46BADD19EDD5}">
      <dsp:nvSpPr>
        <dsp:cNvPr id="0" name=""/>
        <dsp:cNvSpPr/>
      </dsp:nvSpPr>
      <dsp:spPr>
        <a:xfrm>
          <a:off x="1504926" y="435224"/>
          <a:ext cx="3467146" cy="3467146"/>
        </a:xfrm>
        <a:custGeom>
          <a:avLst/>
          <a:gdLst/>
          <a:ahLst/>
          <a:cxnLst/>
          <a:rect l="0" t="0" r="0" b="0"/>
          <a:pathLst>
            <a:path>
              <a:moveTo>
                <a:pt x="301999" y="755885"/>
              </a:moveTo>
              <a:arcTo wR="1733573" hR="1733573" stAng="12859858" swAng="1962037"/>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56D00-2D2F-4809-9492-C3D5BF797DE5}">
      <dsp:nvSpPr>
        <dsp:cNvPr id="0" name=""/>
        <dsp:cNvSpPr/>
      </dsp:nvSpPr>
      <dsp:spPr>
        <a:xfrm>
          <a:off x="0" y="100743"/>
          <a:ext cx="5867399" cy="128882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The mainstay of treatment is the correction or amelioration of the underlying medical condition or discontinuation of the offending substance or exposure. </a:t>
          </a:r>
          <a:endParaRPr lang="en-US" sz="1500" kern="1200" dirty="0"/>
        </a:p>
      </dsp:txBody>
      <dsp:txXfrm>
        <a:off x="62915" y="163658"/>
        <a:ext cx="5741569" cy="1162998"/>
      </dsp:txXfrm>
    </dsp:sp>
    <dsp:sp modelId="{96B42195-9BD8-4CAA-9ED4-55792FF331DD}">
      <dsp:nvSpPr>
        <dsp:cNvPr id="0" name=""/>
        <dsp:cNvSpPr/>
      </dsp:nvSpPr>
      <dsp:spPr>
        <a:xfrm>
          <a:off x="0" y="1432771"/>
          <a:ext cx="5867399" cy="128882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Psychopharmacological interventions are typically used to treat associated mood or behavioral symptoms especially when correction of the causal medical condition does not result in remission of these symptoms. (these agents must be used with caution in older adults).</a:t>
          </a:r>
          <a:endParaRPr lang="en-US" sz="1500" kern="1200" dirty="0"/>
        </a:p>
      </dsp:txBody>
      <dsp:txXfrm>
        <a:off x="62915" y="1495686"/>
        <a:ext cx="5741569" cy="1162998"/>
      </dsp:txXfrm>
    </dsp:sp>
    <dsp:sp modelId="{20643CEF-EE92-44FE-B6B9-4DC02DBDF6B3}">
      <dsp:nvSpPr>
        <dsp:cNvPr id="0" name=""/>
        <dsp:cNvSpPr/>
      </dsp:nvSpPr>
      <dsp:spPr>
        <a:xfrm>
          <a:off x="0" y="2764800"/>
          <a:ext cx="5867399" cy="128882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Psychotherapeutic interventions include behavior modification and cognitive retraining. </a:t>
          </a:r>
          <a:endParaRPr lang="en-US" sz="1500" kern="1200" dirty="0"/>
        </a:p>
      </dsp:txBody>
      <dsp:txXfrm>
        <a:off x="62915" y="2827715"/>
        <a:ext cx="5741569" cy="1162998"/>
      </dsp:txXfrm>
    </dsp:sp>
    <dsp:sp modelId="{70D6AFCA-46FF-4741-B9BD-E6EE1BD3F2BD}">
      <dsp:nvSpPr>
        <dsp:cNvPr id="0" name=""/>
        <dsp:cNvSpPr/>
      </dsp:nvSpPr>
      <dsp:spPr>
        <a:xfrm>
          <a:off x="0" y="4096828"/>
          <a:ext cx="5867399" cy="1288828"/>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Other specific interventions promote life coping strategies, educate patients about illness course or suffering, and bolster supportive networks with family and friends.</a:t>
          </a:r>
          <a:endParaRPr lang="en-US" sz="1500" kern="1200" dirty="0"/>
        </a:p>
      </dsp:txBody>
      <dsp:txXfrm>
        <a:off x="62915" y="4159743"/>
        <a:ext cx="5741569" cy="11629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A6B1C-54C4-4DB7-97A4-620E50162634}">
      <dsp:nvSpPr>
        <dsp:cNvPr id="0" name=""/>
        <dsp:cNvSpPr/>
      </dsp:nvSpPr>
      <dsp:spPr>
        <a:xfrm>
          <a:off x="4830633" y="2446862"/>
          <a:ext cx="91440" cy="455782"/>
        </a:xfrm>
        <a:custGeom>
          <a:avLst/>
          <a:gdLst/>
          <a:ahLst/>
          <a:cxnLst/>
          <a:rect l="0" t="0" r="0" b="0"/>
          <a:pathLst>
            <a:path>
              <a:moveTo>
                <a:pt x="45720" y="0"/>
              </a:moveTo>
              <a:lnTo>
                <a:pt x="4572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0F689C-CDCB-47D9-8616-4E3980215066}">
      <dsp:nvSpPr>
        <dsp:cNvPr id="0" name=""/>
        <dsp:cNvSpPr/>
      </dsp:nvSpPr>
      <dsp:spPr>
        <a:xfrm>
          <a:off x="3439790" y="995933"/>
          <a:ext cx="1436563" cy="455782"/>
        </a:xfrm>
        <a:custGeom>
          <a:avLst/>
          <a:gdLst/>
          <a:ahLst/>
          <a:cxnLst/>
          <a:rect l="0" t="0" r="0" b="0"/>
          <a:pathLst>
            <a:path>
              <a:moveTo>
                <a:pt x="0" y="0"/>
              </a:moveTo>
              <a:lnTo>
                <a:pt x="0" y="310602"/>
              </a:lnTo>
              <a:lnTo>
                <a:pt x="1436563" y="310602"/>
              </a:lnTo>
              <a:lnTo>
                <a:pt x="1436563"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92F7E-E590-4D50-8B5D-01812371E512}">
      <dsp:nvSpPr>
        <dsp:cNvPr id="0" name=""/>
        <dsp:cNvSpPr/>
      </dsp:nvSpPr>
      <dsp:spPr>
        <a:xfrm>
          <a:off x="2003226" y="2446862"/>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3B9595-5937-45D7-A83E-2DA9DC450FE5}">
      <dsp:nvSpPr>
        <dsp:cNvPr id="0" name=""/>
        <dsp:cNvSpPr/>
      </dsp:nvSpPr>
      <dsp:spPr>
        <a:xfrm>
          <a:off x="1045517"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5C4EFA-4C8E-453B-B1DA-AF5B5E2F15BE}">
      <dsp:nvSpPr>
        <dsp:cNvPr id="0" name=""/>
        <dsp:cNvSpPr/>
      </dsp:nvSpPr>
      <dsp:spPr>
        <a:xfrm>
          <a:off x="2003226" y="995933"/>
          <a:ext cx="1436563" cy="455782"/>
        </a:xfrm>
        <a:custGeom>
          <a:avLst/>
          <a:gdLst/>
          <a:ahLst/>
          <a:cxnLst/>
          <a:rect l="0" t="0" r="0" b="0"/>
          <a:pathLst>
            <a:path>
              <a:moveTo>
                <a:pt x="1436563" y="0"/>
              </a:moveTo>
              <a:lnTo>
                <a:pt x="1436563"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AB05A0-2CBE-4052-ADF6-A8F75D3BEB19}">
      <dsp:nvSpPr>
        <dsp:cNvPr id="0" name=""/>
        <dsp:cNvSpPr/>
      </dsp:nvSpPr>
      <dsp:spPr>
        <a:xfrm>
          <a:off x="2656209"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AA5025-ABE7-4D55-88CA-52B145182945}">
      <dsp:nvSpPr>
        <dsp:cNvPr id="0" name=""/>
        <dsp:cNvSpPr/>
      </dsp:nvSpPr>
      <dsp:spPr>
        <a:xfrm>
          <a:off x="2830338"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HIV/AIDS</a:t>
          </a:r>
          <a:endParaRPr lang="en-US" sz="1700" kern="1200" dirty="0"/>
        </a:p>
      </dsp:txBody>
      <dsp:txXfrm>
        <a:off x="2859485" y="195355"/>
        <a:ext cx="1508866" cy="936852"/>
      </dsp:txXfrm>
    </dsp:sp>
    <dsp:sp modelId="{21324C1F-34DD-4975-9EC8-27BDF1C2F4BB}">
      <dsp:nvSpPr>
        <dsp:cNvPr id="0" name=""/>
        <dsp:cNvSpPr/>
      </dsp:nvSpPr>
      <dsp:spPr>
        <a:xfrm>
          <a:off x="1219646"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DF0E23-615E-4388-8402-351A31D68199}">
      <dsp:nvSpPr>
        <dsp:cNvPr id="0" name=""/>
        <dsp:cNvSpPr/>
      </dsp:nvSpPr>
      <dsp:spPr>
        <a:xfrm>
          <a:off x="1393775"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Counselling</a:t>
          </a:r>
          <a:r>
            <a:rPr lang="en-US" sz="1700" kern="1200" dirty="0" smtClean="0"/>
            <a:t> </a:t>
          </a:r>
          <a:endParaRPr lang="en-US" sz="1700" kern="1200" dirty="0"/>
        </a:p>
      </dsp:txBody>
      <dsp:txXfrm>
        <a:off x="1422922" y="1646284"/>
        <a:ext cx="1508866" cy="936852"/>
      </dsp:txXfrm>
    </dsp:sp>
    <dsp:sp modelId="{05C77E43-1A31-4CA5-B22F-1474AE3D285F}">
      <dsp:nvSpPr>
        <dsp:cNvPr id="0" name=""/>
        <dsp:cNvSpPr/>
      </dsp:nvSpPr>
      <dsp:spPr>
        <a:xfrm>
          <a:off x="261937"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7CFC6-6980-4B7B-9C94-C7EE9467171A}">
      <dsp:nvSpPr>
        <dsp:cNvPr id="0" name=""/>
        <dsp:cNvSpPr/>
      </dsp:nvSpPr>
      <dsp:spPr>
        <a:xfrm>
          <a:off x="436066"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Regarding tests</a:t>
          </a:r>
          <a:endParaRPr lang="en-US" sz="1700" kern="1200" dirty="0"/>
        </a:p>
      </dsp:txBody>
      <dsp:txXfrm>
        <a:off x="465213" y="3097213"/>
        <a:ext cx="1508866" cy="936852"/>
      </dsp:txXfrm>
    </dsp:sp>
    <dsp:sp modelId="{07854A72-EFA2-4741-B89F-15D487165174}">
      <dsp:nvSpPr>
        <dsp:cNvPr id="0" name=""/>
        <dsp:cNvSpPr/>
      </dsp:nvSpPr>
      <dsp:spPr>
        <a:xfrm>
          <a:off x="2177355"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6CCD55-C356-4490-8022-33BED0B913A2}">
      <dsp:nvSpPr>
        <dsp:cNvPr id="0" name=""/>
        <dsp:cNvSpPr/>
      </dsp:nvSpPr>
      <dsp:spPr>
        <a:xfrm>
          <a:off x="2351484"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Regarding illness</a:t>
          </a:r>
          <a:endParaRPr lang="en-US" sz="1700" kern="1200" dirty="0"/>
        </a:p>
      </dsp:txBody>
      <dsp:txXfrm>
        <a:off x="2380631" y="3097213"/>
        <a:ext cx="1508866" cy="936852"/>
      </dsp:txXfrm>
    </dsp:sp>
    <dsp:sp modelId="{A59038AE-46D5-4410-A9B1-4C761C7979D6}">
      <dsp:nvSpPr>
        <dsp:cNvPr id="0" name=""/>
        <dsp:cNvSpPr/>
      </dsp:nvSpPr>
      <dsp:spPr>
        <a:xfrm>
          <a:off x="4092773"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1EB112-1893-4F40-95AD-52B71EEBE533}">
      <dsp:nvSpPr>
        <dsp:cNvPr id="0" name=""/>
        <dsp:cNvSpPr/>
      </dsp:nvSpPr>
      <dsp:spPr>
        <a:xfrm>
          <a:off x="4266902"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Psychiatric disorders</a:t>
          </a:r>
          <a:endParaRPr lang="en-US" sz="1700" kern="1200" dirty="0"/>
        </a:p>
      </dsp:txBody>
      <dsp:txXfrm>
        <a:off x="4296049" y="1646284"/>
        <a:ext cx="1508866" cy="936852"/>
      </dsp:txXfrm>
    </dsp:sp>
    <dsp:sp modelId="{7EFA5E29-0643-41C3-8BC5-AC02513D55DC}">
      <dsp:nvSpPr>
        <dsp:cNvPr id="0" name=""/>
        <dsp:cNvSpPr/>
      </dsp:nvSpPr>
      <dsp:spPr>
        <a:xfrm>
          <a:off x="4092773"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CA730C-4461-4A27-B7B9-26880954CAAC}">
      <dsp:nvSpPr>
        <dsp:cNvPr id="0" name=""/>
        <dsp:cNvSpPr/>
      </dsp:nvSpPr>
      <dsp:spPr>
        <a:xfrm>
          <a:off x="4266902"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Management </a:t>
          </a:r>
          <a:endParaRPr lang="en-US" sz="1700" kern="1200" dirty="0"/>
        </a:p>
      </dsp:txBody>
      <dsp:txXfrm>
        <a:off x="4296049" y="3097213"/>
        <a:ext cx="1508866" cy="9368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28966-CE6A-4138-88B6-63D1815EE321}">
      <dsp:nvSpPr>
        <dsp:cNvPr id="0" name=""/>
        <dsp:cNvSpPr/>
      </dsp:nvSpPr>
      <dsp:spPr>
        <a:xfrm>
          <a:off x="0" y="46528"/>
          <a:ext cx="5867399" cy="92857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EPIDEMIOLOGY : </a:t>
          </a:r>
          <a:endParaRPr lang="en-US" sz="1700" kern="1200" dirty="0"/>
        </a:p>
      </dsp:txBody>
      <dsp:txXfrm>
        <a:off x="45329" y="91857"/>
        <a:ext cx="5776741" cy="837917"/>
      </dsp:txXfrm>
    </dsp:sp>
    <dsp:sp modelId="{2A7E58A9-38F8-4755-9C7A-2625400567D4}">
      <dsp:nvSpPr>
        <dsp:cNvPr id="0" name=""/>
        <dsp:cNvSpPr/>
      </dsp:nvSpPr>
      <dsp:spPr>
        <a:xfrm>
          <a:off x="0" y="1024063"/>
          <a:ext cx="5867399" cy="92857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Prevalence 15-40% among AIDS patients.50% increase in prevalence in treatment seeking group. </a:t>
          </a:r>
          <a:endParaRPr lang="en-US" sz="1700" kern="1200" dirty="0"/>
        </a:p>
      </dsp:txBody>
      <dsp:txXfrm>
        <a:off x="45329" y="1069392"/>
        <a:ext cx="5776741" cy="837917"/>
      </dsp:txXfrm>
    </dsp:sp>
    <dsp:sp modelId="{9BA756C4-D1E1-48FC-89EF-29F1B7BFDD85}">
      <dsp:nvSpPr>
        <dsp:cNvPr id="0" name=""/>
        <dsp:cNvSpPr/>
      </dsp:nvSpPr>
      <dsp:spPr>
        <a:xfrm>
          <a:off x="0" y="2001599"/>
          <a:ext cx="5867399" cy="92857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More associated with suicide</a:t>
          </a:r>
          <a:endParaRPr lang="en-US" sz="1700" kern="1200" dirty="0"/>
        </a:p>
      </dsp:txBody>
      <dsp:txXfrm>
        <a:off x="45329" y="2046928"/>
        <a:ext cx="5776741" cy="837917"/>
      </dsp:txXfrm>
    </dsp:sp>
    <dsp:sp modelId="{B99EEA86-22D6-400A-8953-1D87A521C3E8}">
      <dsp:nvSpPr>
        <dsp:cNvPr id="0" name=""/>
        <dsp:cNvSpPr/>
      </dsp:nvSpPr>
      <dsp:spPr>
        <a:xfrm>
          <a:off x="0" y="2979135"/>
          <a:ext cx="5867399" cy="92857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Fatigue and insomnia have been found to be correlated with depression than CD4 count</a:t>
          </a:r>
          <a:endParaRPr lang="en-US" sz="1700" kern="1200" dirty="0"/>
        </a:p>
      </dsp:txBody>
      <dsp:txXfrm>
        <a:off x="45329" y="3024464"/>
        <a:ext cx="5776741" cy="837917"/>
      </dsp:txXfrm>
    </dsp:sp>
    <dsp:sp modelId="{5199483F-EFA7-425B-98E2-3474D1BBFEEB}">
      <dsp:nvSpPr>
        <dsp:cNvPr id="0" name=""/>
        <dsp:cNvSpPr/>
      </dsp:nvSpPr>
      <dsp:spPr>
        <a:xfrm>
          <a:off x="0" y="3956670"/>
          <a:ext cx="5867399" cy="92857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D/D:non-pathological grief states, adjustment disorder dementia, substance induced, testosterone deficiency and due to infections like toxoplasmosis and lymphoma</a:t>
          </a:r>
          <a:endParaRPr lang="en-US" sz="1700" kern="1200" dirty="0"/>
        </a:p>
      </dsp:txBody>
      <dsp:txXfrm>
        <a:off x="45329" y="4001999"/>
        <a:ext cx="5776741" cy="837917"/>
      </dsp:txXfrm>
    </dsp:sp>
    <dsp:sp modelId="{DBB09D97-FC8D-43BD-9483-E5331282058C}">
      <dsp:nvSpPr>
        <dsp:cNvPr id="0" name=""/>
        <dsp:cNvSpPr/>
      </dsp:nvSpPr>
      <dsp:spPr>
        <a:xfrm>
          <a:off x="0" y="4934206"/>
          <a:ext cx="5867399" cy="92857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Drugs used in HIV like </a:t>
          </a:r>
          <a:r>
            <a:rPr lang="en-US" sz="1700" kern="1200" dirty="0" err="1" smtClean="0"/>
            <a:t>efavirenz</a:t>
          </a:r>
          <a:r>
            <a:rPr lang="en-US" sz="1700" kern="1200" dirty="0" smtClean="0"/>
            <a:t>, interferon and corticosteroids are associated with depression</a:t>
          </a:r>
          <a:endParaRPr lang="en-US" sz="1700" kern="1200" dirty="0"/>
        </a:p>
      </dsp:txBody>
      <dsp:txXfrm>
        <a:off x="45329" y="4979535"/>
        <a:ext cx="5776741" cy="8379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3DFA1-2335-4213-A4D8-0384060BE853}">
      <dsp:nvSpPr>
        <dsp:cNvPr id="0" name=""/>
        <dsp:cNvSpPr/>
      </dsp:nvSpPr>
      <dsp:spPr>
        <a:xfrm>
          <a:off x="2627616" y="2218"/>
          <a:ext cx="1526567" cy="99226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Substance use disorder</a:t>
          </a:r>
          <a:endParaRPr lang="en-US" sz="1500" kern="1200" dirty="0"/>
        </a:p>
      </dsp:txBody>
      <dsp:txXfrm>
        <a:off x="2676055" y="50657"/>
        <a:ext cx="1429689" cy="895390"/>
      </dsp:txXfrm>
    </dsp:sp>
    <dsp:sp modelId="{DEE20CE9-5817-43C0-A0E1-6AAF8012A36F}">
      <dsp:nvSpPr>
        <dsp:cNvPr id="0" name=""/>
        <dsp:cNvSpPr/>
      </dsp:nvSpPr>
      <dsp:spPr>
        <a:xfrm>
          <a:off x="1408679" y="498352"/>
          <a:ext cx="3964441" cy="3964441"/>
        </a:xfrm>
        <a:custGeom>
          <a:avLst/>
          <a:gdLst/>
          <a:ahLst/>
          <a:cxnLst/>
          <a:rect l="0" t="0" r="0" b="0"/>
          <a:pathLst>
            <a:path>
              <a:moveTo>
                <a:pt x="2755988" y="157259"/>
              </a:moveTo>
              <a:arcTo wR="1982220" hR="1982220" stAng="17578592" swAng="1961201"/>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3D34BE-8A50-4C3E-8B0B-DD42E5E1A2FF}">
      <dsp:nvSpPr>
        <dsp:cNvPr id="0" name=""/>
        <dsp:cNvSpPr/>
      </dsp:nvSpPr>
      <dsp:spPr>
        <a:xfrm>
          <a:off x="4512820" y="1371898"/>
          <a:ext cx="1526567" cy="99226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PTSD</a:t>
          </a:r>
          <a:endParaRPr lang="en-US" sz="1500" kern="1200" dirty="0"/>
        </a:p>
      </dsp:txBody>
      <dsp:txXfrm>
        <a:off x="4561259" y="1420337"/>
        <a:ext cx="1429689" cy="895390"/>
      </dsp:txXfrm>
    </dsp:sp>
    <dsp:sp modelId="{849D973C-2FD8-4E79-BB9D-92C53BE35BF8}">
      <dsp:nvSpPr>
        <dsp:cNvPr id="0" name=""/>
        <dsp:cNvSpPr/>
      </dsp:nvSpPr>
      <dsp:spPr>
        <a:xfrm>
          <a:off x="1408679" y="498352"/>
          <a:ext cx="3964441" cy="3964441"/>
        </a:xfrm>
        <a:custGeom>
          <a:avLst/>
          <a:gdLst/>
          <a:ahLst/>
          <a:cxnLst/>
          <a:rect l="0" t="0" r="0" b="0"/>
          <a:pathLst>
            <a:path>
              <a:moveTo>
                <a:pt x="3961724" y="1878484"/>
              </a:moveTo>
              <a:arcTo wR="1982220" hR="1982220" stAng="21420009" swAng="219604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A933FF-45B4-48FA-AA2C-A65262FCA774}">
      <dsp:nvSpPr>
        <dsp:cNvPr id="0" name=""/>
        <dsp:cNvSpPr/>
      </dsp:nvSpPr>
      <dsp:spPr>
        <a:xfrm>
          <a:off x="3792736" y="3588088"/>
          <a:ext cx="1526567" cy="99226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Schizophrenia </a:t>
          </a:r>
          <a:endParaRPr lang="en-US" sz="1500" kern="1200" dirty="0"/>
        </a:p>
      </dsp:txBody>
      <dsp:txXfrm>
        <a:off x="3841175" y="3636527"/>
        <a:ext cx="1429689" cy="895390"/>
      </dsp:txXfrm>
    </dsp:sp>
    <dsp:sp modelId="{5D0EAA9F-C294-4075-ACCE-FF400008C7AF}">
      <dsp:nvSpPr>
        <dsp:cNvPr id="0" name=""/>
        <dsp:cNvSpPr/>
      </dsp:nvSpPr>
      <dsp:spPr>
        <a:xfrm>
          <a:off x="1408679" y="498352"/>
          <a:ext cx="3964441" cy="3964441"/>
        </a:xfrm>
        <a:custGeom>
          <a:avLst/>
          <a:gdLst/>
          <a:ahLst/>
          <a:cxnLst/>
          <a:rect l="0" t="0" r="0" b="0"/>
          <a:pathLst>
            <a:path>
              <a:moveTo>
                <a:pt x="2376183" y="3924896"/>
              </a:moveTo>
              <a:arcTo wR="1982220" hR="1982220" stAng="4712173" swAng="137565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F3BE723-F438-43D2-8E32-9236507B6BB9}">
      <dsp:nvSpPr>
        <dsp:cNvPr id="0" name=""/>
        <dsp:cNvSpPr/>
      </dsp:nvSpPr>
      <dsp:spPr>
        <a:xfrm>
          <a:off x="1462496" y="3588088"/>
          <a:ext cx="1526567" cy="99226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Psychosocial interventions for </a:t>
          </a:r>
          <a:r>
            <a:rPr lang="en-US" sz="1500" kern="1200" dirty="0" err="1" smtClean="0"/>
            <a:t>adherance</a:t>
          </a:r>
          <a:endParaRPr lang="en-US" sz="1500" kern="1200" dirty="0"/>
        </a:p>
      </dsp:txBody>
      <dsp:txXfrm>
        <a:off x="1510935" y="3636527"/>
        <a:ext cx="1429689" cy="895390"/>
      </dsp:txXfrm>
    </dsp:sp>
    <dsp:sp modelId="{23C6BB57-4ACB-4BD3-B8F5-195F3BD5EED2}">
      <dsp:nvSpPr>
        <dsp:cNvPr id="0" name=""/>
        <dsp:cNvSpPr/>
      </dsp:nvSpPr>
      <dsp:spPr>
        <a:xfrm>
          <a:off x="1408679" y="498352"/>
          <a:ext cx="3964441" cy="3964441"/>
        </a:xfrm>
        <a:custGeom>
          <a:avLst/>
          <a:gdLst/>
          <a:ahLst/>
          <a:cxnLst/>
          <a:rect l="0" t="0" r="0" b="0"/>
          <a:pathLst>
            <a:path>
              <a:moveTo>
                <a:pt x="331203" y="3079189"/>
              </a:moveTo>
              <a:arcTo wR="1982220" hR="1982220" stAng="8783947" swAng="219604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192D65-D7FB-4BD8-A998-678A921C1C2E}">
      <dsp:nvSpPr>
        <dsp:cNvPr id="0" name=""/>
        <dsp:cNvSpPr/>
      </dsp:nvSpPr>
      <dsp:spPr>
        <a:xfrm>
          <a:off x="742412" y="1371898"/>
          <a:ext cx="1526567" cy="99226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Anxiety </a:t>
          </a:r>
          <a:endParaRPr lang="en-US" sz="1500" kern="1200" dirty="0"/>
        </a:p>
      </dsp:txBody>
      <dsp:txXfrm>
        <a:off x="790851" y="1420337"/>
        <a:ext cx="1429689" cy="895390"/>
      </dsp:txXfrm>
    </dsp:sp>
    <dsp:sp modelId="{D2C0E596-286C-49CF-9925-0479387ED9D0}">
      <dsp:nvSpPr>
        <dsp:cNvPr id="0" name=""/>
        <dsp:cNvSpPr/>
      </dsp:nvSpPr>
      <dsp:spPr>
        <a:xfrm>
          <a:off x="1408679" y="498352"/>
          <a:ext cx="3964441" cy="3964441"/>
        </a:xfrm>
        <a:custGeom>
          <a:avLst/>
          <a:gdLst/>
          <a:ahLst/>
          <a:cxnLst/>
          <a:rect l="0" t="0" r="0" b="0"/>
          <a:pathLst>
            <a:path>
              <a:moveTo>
                <a:pt x="345429" y="864136"/>
              </a:moveTo>
              <a:arcTo wR="1982220" hR="1982220" stAng="12860208" swAng="1961201"/>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3FF10-C888-4B5E-8BC3-03D5806D5333}">
      <dsp:nvSpPr>
        <dsp:cNvPr id="0" name=""/>
        <dsp:cNvSpPr/>
      </dsp:nvSpPr>
      <dsp:spPr>
        <a:xfrm>
          <a:off x="2380505" y="2370"/>
          <a:ext cx="1334988" cy="867742"/>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Anxiety </a:t>
          </a:r>
          <a:endParaRPr lang="en-US" sz="1900" kern="1200" dirty="0"/>
        </a:p>
      </dsp:txBody>
      <dsp:txXfrm>
        <a:off x="2422865" y="44730"/>
        <a:ext cx="1250268" cy="783022"/>
      </dsp:txXfrm>
    </dsp:sp>
    <dsp:sp modelId="{633E74B5-7566-4FE8-A3B3-8E6E426FB950}">
      <dsp:nvSpPr>
        <dsp:cNvPr id="0" name=""/>
        <dsp:cNvSpPr/>
      </dsp:nvSpPr>
      <dsp:spPr>
        <a:xfrm>
          <a:off x="1315405" y="436241"/>
          <a:ext cx="3465188" cy="3465188"/>
        </a:xfrm>
        <a:custGeom>
          <a:avLst/>
          <a:gdLst/>
          <a:ahLst/>
          <a:cxnLst/>
          <a:rect l="0" t="0" r="0" b="0"/>
          <a:pathLst>
            <a:path>
              <a:moveTo>
                <a:pt x="2409246" y="137594"/>
              </a:moveTo>
              <a:arcTo wR="1732594" hR="1732594" stAng="17579295" swAng="1959991"/>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DC4946C-6B30-4CD9-9ABF-5632FD78A279}">
      <dsp:nvSpPr>
        <dsp:cNvPr id="0" name=""/>
        <dsp:cNvSpPr/>
      </dsp:nvSpPr>
      <dsp:spPr>
        <a:xfrm>
          <a:off x="4028301" y="1199563"/>
          <a:ext cx="1334988" cy="867742"/>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Mania </a:t>
          </a:r>
          <a:endParaRPr lang="en-US" sz="1900" kern="1200" dirty="0"/>
        </a:p>
      </dsp:txBody>
      <dsp:txXfrm>
        <a:off x="4070661" y="1241923"/>
        <a:ext cx="1250268" cy="783022"/>
      </dsp:txXfrm>
    </dsp:sp>
    <dsp:sp modelId="{637B425B-5CC7-4307-B876-13C428673135}">
      <dsp:nvSpPr>
        <dsp:cNvPr id="0" name=""/>
        <dsp:cNvSpPr/>
      </dsp:nvSpPr>
      <dsp:spPr>
        <a:xfrm>
          <a:off x="1315405" y="436241"/>
          <a:ext cx="3465188" cy="3465188"/>
        </a:xfrm>
        <a:custGeom>
          <a:avLst/>
          <a:gdLst/>
          <a:ahLst/>
          <a:cxnLst/>
          <a:rect l="0" t="0" r="0" b="0"/>
          <a:pathLst>
            <a:path>
              <a:moveTo>
                <a:pt x="3462825" y="1642133"/>
              </a:moveTo>
              <a:arcTo wR="1732594" hR="1732594" stAng="21420430" swAng="21951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B9A637-BEA1-4608-9E13-EC4145382BF4}">
      <dsp:nvSpPr>
        <dsp:cNvPr id="0" name=""/>
        <dsp:cNvSpPr/>
      </dsp:nvSpPr>
      <dsp:spPr>
        <a:xfrm>
          <a:off x="3398899" y="3136663"/>
          <a:ext cx="1334988" cy="867742"/>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Delirium </a:t>
          </a:r>
          <a:endParaRPr lang="en-US" sz="1900" kern="1200" dirty="0"/>
        </a:p>
      </dsp:txBody>
      <dsp:txXfrm>
        <a:off x="3441259" y="3179023"/>
        <a:ext cx="1250268" cy="783022"/>
      </dsp:txXfrm>
    </dsp:sp>
    <dsp:sp modelId="{C67BFDED-3178-443C-8FE4-98F238CA6ABA}">
      <dsp:nvSpPr>
        <dsp:cNvPr id="0" name=""/>
        <dsp:cNvSpPr/>
      </dsp:nvSpPr>
      <dsp:spPr>
        <a:xfrm>
          <a:off x="1315405" y="436241"/>
          <a:ext cx="3465188" cy="3465188"/>
        </a:xfrm>
        <a:custGeom>
          <a:avLst/>
          <a:gdLst/>
          <a:ahLst/>
          <a:cxnLst/>
          <a:rect l="0" t="0" r="0" b="0"/>
          <a:pathLst>
            <a:path>
              <a:moveTo>
                <a:pt x="2076618" y="3430690"/>
              </a:moveTo>
              <a:arcTo wR="1732594" hR="1732594" stAng="4712834" swAng="1374332"/>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23D0D1-6708-4CAB-8378-EE9B87A0800C}">
      <dsp:nvSpPr>
        <dsp:cNvPr id="0" name=""/>
        <dsp:cNvSpPr/>
      </dsp:nvSpPr>
      <dsp:spPr>
        <a:xfrm>
          <a:off x="1362112" y="3136663"/>
          <a:ext cx="1334988" cy="867742"/>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Psychosis </a:t>
          </a:r>
          <a:endParaRPr lang="en-US" sz="1900" kern="1200" dirty="0"/>
        </a:p>
      </dsp:txBody>
      <dsp:txXfrm>
        <a:off x="1404472" y="3179023"/>
        <a:ext cx="1250268" cy="783022"/>
      </dsp:txXfrm>
    </dsp:sp>
    <dsp:sp modelId="{85B2B680-CDB9-4FCF-8B7B-530D055F1843}">
      <dsp:nvSpPr>
        <dsp:cNvPr id="0" name=""/>
        <dsp:cNvSpPr/>
      </dsp:nvSpPr>
      <dsp:spPr>
        <a:xfrm>
          <a:off x="1315405" y="436241"/>
          <a:ext cx="3465188" cy="3465188"/>
        </a:xfrm>
        <a:custGeom>
          <a:avLst/>
          <a:gdLst/>
          <a:ahLst/>
          <a:cxnLst/>
          <a:rect l="0" t="0" r="0" b="0"/>
          <a:pathLst>
            <a:path>
              <a:moveTo>
                <a:pt x="289352" y="2691206"/>
              </a:moveTo>
              <a:arcTo wR="1732594" hR="1732594" stAng="8784456" swAng="21951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C1C1D83-9D67-4D26-B6C3-8613E639C379}">
      <dsp:nvSpPr>
        <dsp:cNvPr id="0" name=""/>
        <dsp:cNvSpPr/>
      </dsp:nvSpPr>
      <dsp:spPr>
        <a:xfrm>
          <a:off x="732710" y="1199563"/>
          <a:ext cx="1334988" cy="867742"/>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Suicide </a:t>
          </a:r>
          <a:endParaRPr lang="en-US" sz="1900" kern="1200" dirty="0"/>
        </a:p>
      </dsp:txBody>
      <dsp:txXfrm>
        <a:off x="775070" y="1241923"/>
        <a:ext cx="1250268" cy="783022"/>
      </dsp:txXfrm>
    </dsp:sp>
    <dsp:sp modelId="{EA29B4CB-C666-4ACC-853D-E82B2C1D362B}">
      <dsp:nvSpPr>
        <dsp:cNvPr id="0" name=""/>
        <dsp:cNvSpPr/>
      </dsp:nvSpPr>
      <dsp:spPr>
        <a:xfrm>
          <a:off x="1315405" y="436241"/>
          <a:ext cx="3465188" cy="3465188"/>
        </a:xfrm>
        <a:custGeom>
          <a:avLst/>
          <a:gdLst/>
          <a:ahLst/>
          <a:cxnLst/>
          <a:rect l="0" t="0" r="0" b="0"/>
          <a:pathLst>
            <a:path>
              <a:moveTo>
                <a:pt x="302072" y="755102"/>
              </a:moveTo>
              <a:arcTo wR="1732594" hR="1732594" stAng="12860714" swAng="1959991"/>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D913D-2E48-4207-963F-6FCC3F80AFD0}">
      <dsp:nvSpPr>
        <dsp:cNvPr id="0" name=""/>
        <dsp:cNvSpPr/>
      </dsp:nvSpPr>
      <dsp:spPr>
        <a:xfrm>
          <a:off x="2380505" y="2370"/>
          <a:ext cx="1334988" cy="86774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Depression </a:t>
          </a:r>
          <a:endParaRPr lang="en-US" sz="1400" kern="1200" dirty="0"/>
        </a:p>
      </dsp:txBody>
      <dsp:txXfrm>
        <a:off x="2422865" y="44730"/>
        <a:ext cx="1250268" cy="783022"/>
      </dsp:txXfrm>
    </dsp:sp>
    <dsp:sp modelId="{2A5AE56E-3FD6-43CF-8B82-908816130A26}">
      <dsp:nvSpPr>
        <dsp:cNvPr id="0" name=""/>
        <dsp:cNvSpPr/>
      </dsp:nvSpPr>
      <dsp:spPr>
        <a:xfrm>
          <a:off x="1315405" y="436241"/>
          <a:ext cx="3465188" cy="3465188"/>
        </a:xfrm>
        <a:custGeom>
          <a:avLst/>
          <a:gdLst/>
          <a:ahLst/>
          <a:cxnLst/>
          <a:rect l="0" t="0" r="0" b="0"/>
          <a:pathLst>
            <a:path>
              <a:moveTo>
                <a:pt x="2409246" y="137594"/>
              </a:moveTo>
              <a:arcTo wR="1732594" hR="1732594" stAng="17579295" swAng="1959991"/>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06B786-7D2E-4A84-AE19-37ECA9EAFDC5}">
      <dsp:nvSpPr>
        <dsp:cNvPr id="0" name=""/>
        <dsp:cNvSpPr/>
      </dsp:nvSpPr>
      <dsp:spPr>
        <a:xfrm>
          <a:off x="4028301" y="1199563"/>
          <a:ext cx="1334988" cy="86774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BPAD and schizophrenia</a:t>
          </a:r>
          <a:endParaRPr lang="en-US" sz="1400" kern="1200" dirty="0"/>
        </a:p>
      </dsp:txBody>
      <dsp:txXfrm>
        <a:off x="4070661" y="1241923"/>
        <a:ext cx="1250268" cy="783022"/>
      </dsp:txXfrm>
    </dsp:sp>
    <dsp:sp modelId="{84B900D0-A0DF-4E1F-BC6E-C5DCA2FE9CA5}">
      <dsp:nvSpPr>
        <dsp:cNvPr id="0" name=""/>
        <dsp:cNvSpPr/>
      </dsp:nvSpPr>
      <dsp:spPr>
        <a:xfrm>
          <a:off x="1315405" y="436241"/>
          <a:ext cx="3465188" cy="3465188"/>
        </a:xfrm>
        <a:custGeom>
          <a:avLst/>
          <a:gdLst/>
          <a:ahLst/>
          <a:cxnLst/>
          <a:rect l="0" t="0" r="0" b="0"/>
          <a:pathLst>
            <a:path>
              <a:moveTo>
                <a:pt x="3462825" y="1642133"/>
              </a:moveTo>
              <a:arcTo wR="1732594" hR="1732594" stAng="21420430" swAng="219511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15BF166-9A91-4BAF-9335-BE60BA5013C3}">
      <dsp:nvSpPr>
        <dsp:cNvPr id="0" name=""/>
        <dsp:cNvSpPr/>
      </dsp:nvSpPr>
      <dsp:spPr>
        <a:xfrm>
          <a:off x="3398899" y="3136663"/>
          <a:ext cx="1334988" cy="86774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Cognitive functioning</a:t>
          </a:r>
          <a:endParaRPr lang="en-US" sz="1400" kern="1200" dirty="0"/>
        </a:p>
      </dsp:txBody>
      <dsp:txXfrm>
        <a:off x="3441259" y="3179023"/>
        <a:ext cx="1250268" cy="783022"/>
      </dsp:txXfrm>
    </dsp:sp>
    <dsp:sp modelId="{963188DF-BD2E-4434-B5DE-7ECA4DA7F049}">
      <dsp:nvSpPr>
        <dsp:cNvPr id="0" name=""/>
        <dsp:cNvSpPr/>
      </dsp:nvSpPr>
      <dsp:spPr>
        <a:xfrm>
          <a:off x="1315405" y="436241"/>
          <a:ext cx="3465188" cy="3465188"/>
        </a:xfrm>
        <a:custGeom>
          <a:avLst/>
          <a:gdLst/>
          <a:ahLst/>
          <a:cxnLst/>
          <a:rect l="0" t="0" r="0" b="0"/>
          <a:pathLst>
            <a:path>
              <a:moveTo>
                <a:pt x="2076618" y="3430690"/>
              </a:moveTo>
              <a:arcTo wR="1732594" hR="1732594" stAng="4712834" swAng="1374332"/>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F70A76-19B5-4CD6-AB50-A6003C787716}">
      <dsp:nvSpPr>
        <dsp:cNvPr id="0" name=""/>
        <dsp:cNvSpPr/>
      </dsp:nvSpPr>
      <dsp:spPr>
        <a:xfrm>
          <a:off x="1362112" y="3136663"/>
          <a:ext cx="1334988" cy="86774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Eating disorders</a:t>
          </a:r>
          <a:endParaRPr lang="en-US" sz="1400" kern="1200" dirty="0"/>
        </a:p>
      </dsp:txBody>
      <dsp:txXfrm>
        <a:off x="1404472" y="3179023"/>
        <a:ext cx="1250268" cy="783022"/>
      </dsp:txXfrm>
    </dsp:sp>
    <dsp:sp modelId="{AB349A6D-FCEE-4AD7-837C-8CD8FD9A32BA}">
      <dsp:nvSpPr>
        <dsp:cNvPr id="0" name=""/>
        <dsp:cNvSpPr/>
      </dsp:nvSpPr>
      <dsp:spPr>
        <a:xfrm>
          <a:off x="1315405" y="436241"/>
          <a:ext cx="3465188" cy="3465188"/>
        </a:xfrm>
        <a:custGeom>
          <a:avLst/>
          <a:gdLst/>
          <a:ahLst/>
          <a:cxnLst/>
          <a:rect l="0" t="0" r="0" b="0"/>
          <a:pathLst>
            <a:path>
              <a:moveTo>
                <a:pt x="289352" y="2691206"/>
              </a:moveTo>
              <a:arcTo wR="1732594" hR="1732594" stAng="8784456" swAng="2195114"/>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CDEBA06-D14D-48DC-87AC-C29B0CE4867B}">
      <dsp:nvSpPr>
        <dsp:cNvPr id="0" name=""/>
        <dsp:cNvSpPr/>
      </dsp:nvSpPr>
      <dsp:spPr>
        <a:xfrm>
          <a:off x="732710" y="1199563"/>
          <a:ext cx="1334988" cy="867742"/>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Sexual dysfunction</a:t>
          </a:r>
          <a:endParaRPr lang="en-US" sz="1400" kern="1200" dirty="0"/>
        </a:p>
      </dsp:txBody>
      <dsp:txXfrm>
        <a:off x="775070" y="1241923"/>
        <a:ext cx="1250268" cy="783022"/>
      </dsp:txXfrm>
    </dsp:sp>
    <dsp:sp modelId="{D209FA2F-9CE3-4212-A62D-D354B706978D}">
      <dsp:nvSpPr>
        <dsp:cNvPr id="0" name=""/>
        <dsp:cNvSpPr/>
      </dsp:nvSpPr>
      <dsp:spPr>
        <a:xfrm>
          <a:off x="1315405" y="436241"/>
          <a:ext cx="3465188" cy="3465188"/>
        </a:xfrm>
        <a:custGeom>
          <a:avLst/>
          <a:gdLst/>
          <a:ahLst/>
          <a:cxnLst/>
          <a:rect l="0" t="0" r="0" b="0"/>
          <a:pathLst>
            <a:path>
              <a:moveTo>
                <a:pt x="302072" y="755102"/>
              </a:moveTo>
              <a:arcTo wR="1732594" hR="1732594" stAng="12860714" swAng="1959991"/>
            </a:path>
          </a:pathLst>
        </a:custGeom>
        <a:noFill/>
        <a:ln w="9525" cap="flat" cmpd="sng" algn="ctr">
          <a:solidFill>
            <a:schemeClr val="dk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4F429-7319-435C-933B-62F4426B6F1C}">
      <dsp:nvSpPr>
        <dsp:cNvPr id="0" name=""/>
        <dsp:cNvSpPr/>
      </dsp:nvSpPr>
      <dsp:spPr>
        <a:xfrm>
          <a:off x="2306538" y="729"/>
          <a:ext cx="1787723" cy="11620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Depression </a:t>
          </a:r>
          <a:endParaRPr lang="en-US" sz="1600" kern="1200" dirty="0"/>
        </a:p>
      </dsp:txBody>
      <dsp:txXfrm>
        <a:off x="2363263" y="57454"/>
        <a:ext cx="1674273" cy="1048570"/>
      </dsp:txXfrm>
    </dsp:sp>
    <dsp:sp modelId="{0E44F09F-E07D-4DD4-8E66-45FFBD4B642A}">
      <dsp:nvSpPr>
        <dsp:cNvPr id="0" name=""/>
        <dsp:cNvSpPr/>
      </dsp:nvSpPr>
      <dsp:spPr>
        <a:xfrm>
          <a:off x="1280239" y="581739"/>
          <a:ext cx="3840321" cy="3840321"/>
        </a:xfrm>
        <a:custGeom>
          <a:avLst/>
          <a:gdLst/>
          <a:ahLst/>
          <a:cxnLst/>
          <a:rect l="0" t="0" r="0" b="0"/>
          <a:pathLst>
            <a:path>
              <a:moveTo>
                <a:pt x="2826905" y="227579"/>
              </a:moveTo>
              <a:arcTo wR="1920160" hR="1920160" stAng="17890723" swAng="262639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5E5138-5B12-4109-B2E5-2C082F946134}">
      <dsp:nvSpPr>
        <dsp:cNvPr id="0" name=""/>
        <dsp:cNvSpPr/>
      </dsp:nvSpPr>
      <dsp:spPr>
        <a:xfrm>
          <a:off x="4226699" y="1920889"/>
          <a:ext cx="1787723" cy="11620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Cognitive dysfunction</a:t>
          </a:r>
          <a:endParaRPr lang="en-US" sz="1600" kern="1200" dirty="0"/>
        </a:p>
      </dsp:txBody>
      <dsp:txXfrm>
        <a:off x="4283424" y="1977614"/>
        <a:ext cx="1674273" cy="1048570"/>
      </dsp:txXfrm>
    </dsp:sp>
    <dsp:sp modelId="{39D9F66A-3791-4E9D-80C5-D7F54ACCC1F5}">
      <dsp:nvSpPr>
        <dsp:cNvPr id="0" name=""/>
        <dsp:cNvSpPr/>
      </dsp:nvSpPr>
      <dsp:spPr>
        <a:xfrm>
          <a:off x="1280239" y="581739"/>
          <a:ext cx="3840321" cy="3840321"/>
        </a:xfrm>
        <a:custGeom>
          <a:avLst/>
          <a:gdLst/>
          <a:ahLst/>
          <a:cxnLst/>
          <a:rect l="0" t="0" r="0" b="0"/>
          <a:pathLst>
            <a:path>
              <a:moveTo>
                <a:pt x="3745843" y="2515056"/>
              </a:moveTo>
              <a:arcTo wR="1920160" hR="1920160" stAng="1082886" swAng="262639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523FEBA-CE3F-4EF9-A472-9A02D16753C7}">
      <dsp:nvSpPr>
        <dsp:cNvPr id="0" name=""/>
        <dsp:cNvSpPr/>
      </dsp:nvSpPr>
      <dsp:spPr>
        <a:xfrm>
          <a:off x="2306538" y="3841050"/>
          <a:ext cx="1787723" cy="11620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Psychosis </a:t>
          </a:r>
          <a:endParaRPr lang="en-US" sz="1600" kern="1200" dirty="0"/>
        </a:p>
      </dsp:txBody>
      <dsp:txXfrm>
        <a:off x="2363263" y="3897775"/>
        <a:ext cx="1674273" cy="1048570"/>
      </dsp:txXfrm>
    </dsp:sp>
    <dsp:sp modelId="{7805537D-3A13-4FFB-860D-59D08E65BB54}">
      <dsp:nvSpPr>
        <dsp:cNvPr id="0" name=""/>
        <dsp:cNvSpPr/>
      </dsp:nvSpPr>
      <dsp:spPr>
        <a:xfrm>
          <a:off x="1280239" y="581739"/>
          <a:ext cx="3840321" cy="3840321"/>
        </a:xfrm>
        <a:custGeom>
          <a:avLst/>
          <a:gdLst/>
          <a:ahLst/>
          <a:cxnLst/>
          <a:rect l="0" t="0" r="0" b="0"/>
          <a:pathLst>
            <a:path>
              <a:moveTo>
                <a:pt x="1013415" y="3612742"/>
              </a:moveTo>
              <a:arcTo wR="1920160" hR="1920160" stAng="7090723" swAng="262639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1DDB8C-250F-4387-839C-08A071F55CAD}">
      <dsp:nvSpPr>
        <dsp:cNvPr id="0" name=""/>
        <dsp:cNvSpPr/>
      </dsp:nvSpPr>
      <dsp:spPr>
        <a:xfrm>
          <a:off x="386377" y="1920889"/>
          <a:ext cx="1787723" cy="11620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Congenital hypothyroidism</a:t>
          </a:r>
          <a:endParaRPr lang="en-US" sz="1600" kern="1200" dirty="0"/>
        </a:p>
      </dsp:txBody>
      <dsp:txXfrm>
        <a:off x="443102" y="1977614"/>
        <a:ext cx="1674273" cy="1048570"/>
      </dsp:txXfrm>
    </dsp:sp>
    <dsp:sp modelId="{B18F48F2-6AC0-420B-B429-109C87A077EF}">
      <dsp:nvSpPr>
        <dsp:cNvPr id="0" name=""/>
        <dsp:cNvSpPr/>
      </dsp:nvSpPr>
      <dsp:spPr>
        <a:xfrm>
          <a:off x="1280239" y="581739"/>
          <a:ext cx="3840321" cy="3840321"/>
        </a:xfrm>
        <a:custGeom>
          <a:avLst/>
          <a:gdLst/>
          <a:ahLst/>
          <a:cxnLst/>
          <a:rect l="0" t="0" r="0" b="0"/>
          <a:pathLst>
            <a:path>
              <a:moveTo>
                <a:pt x="94478" y="1325265"/>
              </a:moveTo>
              <a:arcTo wR="1920160" hR="1920160" stAng="11882886" swAng="262639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28881-8F5F-4EB8-B5D0-FA4C50A6A3D8}">
      <dsp:nvSpPr>
        <dsp:cNvPr id="0" name=""/>
        <dsp:cNvSpPr/>
      </dsp:nvSpPr>
      <dsp:spPr>
        <a:xfrm>
          <a:off x="2116335" y="1372"/>
          <a:ext cx="1863328" cy="1211163"/>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Hyperparathyroidism </a:t>
          </a:r>
          <a:endParaRPr lang="en-US" sz="1400" kern="1200" dirty="0"/>
        </a:p>
      </dsp:txBody>
      <dsp:txXfrm>
        <a:off x="2175459" y="60496"/>
        <a:ext cx="1745080" cy="1092915"/>
      </dsp:txXfrm>
    </dsp:sp>
    <dsp:sp modelId="{A8883227-9878-4BE8-84E0-6F48358078F6}">
      <dsp:nvSpPr>
        <dsp:cNvPr id="0" name=""/>
        <dsp:cNvSpPr/>
      </dsp:nvSpPr>
      <dsp:spPr>
        <a:xfrm>
          <a:off x="1431963" y="606954"/>
          <a:ext cx="3232073" cy="3232073"/>
        </a:xfrm>
        <a:custGeom>
          <a:avLst/>
          <a:gdLst/>
          <a:ahLst/>
          <a:cxnLst/>
          <a:rect l="0" t="0" r="0" b="0"/>
          <a:pathLst>
            <a:path>
              <a:moveTo>
                <a:pt x="2561250" y="305256"/>
              </a:moveTo>
              <a:arcTo wR="1616036" hR="1616036" stAng="18347740" swAng="3648625"/>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7DAE82-7CAC-40EA-8C51-09ADB69946C6}">
      <dsp:nvSpPr>
        <dsp:cNvPr id="0" name=""/>
        <dsp:cNvSpPr/>
      </dsp:nvSpPr>
      <dsp:spPr>
        <a:xfrm>
          <a:off x="3515864" y="2425427"/>
          <a:ext cx="1863328" cy="1211163"/>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Cushing’s syndrome</a:t>
          </a:r>
          <a:endParaRPr lang="en-US" sz="1400" kern="1200" dirty="0"/>
        </a:p>
      </dsp:txBody>
      <dsp:txXfrm>
        <a:off x="3574988" y="2484551"/>
        <a:ext cx="1745080" cy="1092915"/>
      </dsp:txXfrm>
    </dsp:sp>
    <dsp:sp modelId="{E6A0E303-CD52-4C3D-82D9-C23F0AF10E89}">
      <dsp:nvSpPr>
        <dsp:cNvPr id="0" name=""/>
        <dsp:cNvSpPr/>
      </dsp:nvSpPr>
      <dsp:spPr>
        <a:xfrm>
          <a:off x="1431963" y="606954"/>
          <a:ext cx="3232073" cy="3232073"/>
        </a:xfrm>
        <a:custGeom>
          <a:avLst/>
          <a:gdLst/>
          <a:ahLst/>
          <a:cxnLst/>
          <a:rect l="0" t="0" r="0" b="0"/>
          <a:pathLst>
            <a:path>
              <a:moveTo>
                <a:pt x="2385440" y="3037160"/>
              </a:moveTo>
              <a:arcTo wR="1616036" hR="1616036" stAng="3694120" swAng="3411761"/>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3DBD553-42FD-435F-BFDC-AD5C3776583A}">
      <dsp:nvSpPr>
        <dsp:cNvPr id="0" name=""/>
        <dsp:cNvSpPr/>
      </dsp:nvSpPr>
      <dsp:spPr>
        <a:xfrm>
          <a:off x="716807" y="2425427"/>
          <a:ext cx="1863328" cy="1211163"/>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Pheochromocytoma</a:t>
          </a:r>
          <a:r>
            <a:rPr lang="en-US" sz="1400" kern="1200" dirty="0" smtClean="0"/>
            <a:t> </a:t>
          </a:r>
          <a:endParaRPr lang="en-US" sz="1400" kern="1200" dirty="0"/>
        </a:p>
      </dsp:txBody>
      <dsp:txXfrm>
        <a:off x="775931" y="2484551"/>
        <a:ext cx="1745080" cy="1092915"/>
      </dsp:txXfrm>
    </dsp:sp>
    <dsp:sp modelId="{AEA4F0FE-E4E5-431F-95AE-FC2FA5491CBD}">
      <dsp:nvSpPr>
        <dsp:cNvPr id="0" name=""/>
        <dsp:cNvSpPr/>
      </dsp:nvSpPr>
      <dsp:spPr>
        <a:xfrm>
          <a:off x="1431963" y="606954"/>
          <a:ext cx="3232073" cy="3232073"/>
        </a:xfrm>
        <a:custGeom>
          <a:avLst/>
          <a:gdLst/>
          <a:ahLst/>
          <a:cxnLst/>
          <a:rect l="0" t="0" r="0" b="0"/>
          <a:pathLst>
            <a:path>
              <a:moveTo>
                <a:pt x="10729" y="1801950"/>
              </a:moveTo>
              <a:arcTo wR="1616036" hR="1616036" stAng="10403635" swAng="3648625"/>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23C82-BE39-41B9-A19F-26671A134FA2}" type="datetimeFigureOut">
              <a:rPr lang="en-US" smtClean="0"/>
              <a:pPr/>
              <a:t>9/2/2014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36D6B8-EABC-4AA3-A20A-DA0902488B87}" type="slidenum">
              <a:rPr lang="en-US" smtClean="0"/>
              <a:pPr/>
              <a:t>‹#›</a:t>
            </a:fld>
            <a:endParaRPr lang="en-US"/>
          </a:p>
        </p:txBody>
      </p:sp>
    </p:spTree>
    <p:extLst>
      <p:ext uri="{BB962C8B-B14F-4D97-AF65-F5344CB8AC3E}">
        <p14:creationId xmlns:p14="http://schemas.microsoft.com/office/powerpoint/2010/main" xmlns="" val="3049198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UcParenR"/>
            </a:pPr>
            <a:endParaRPr lang="en-US" dirty="0"/>
          </a:p>
        </p:txBody>
      </p:sp>
      <p:sp>
        <p:nvSpPr>
          <p:cNvPr id="4" name="Slide Number Placeholder 3"/>
          <p:cNvSpPr>
            <a:spLocks noGrp="1"/>
          </p:cNvSpPr>
          <p:nvPr>
            <p:ph type="sldNum" sz="quarter" idx="10"/>
          </p:nvPr>
        </p:nvSpPr>
        <p:spPr/>
        <p:txBody>
          <a:bodyPr/>
          <a:lstStyle/>
          <a:p>
            <a:fld id="{3136D6B8-EABC-4AA3-A20A-DA0902488B87}" type="slidenum">
              <a:rPr lang="en-US" smtClean="0"/>
              <a:pPr/>
              <a:t>6</a:t>
            </a:fld>
            <a:endParaRPr lang="en-US"/>
          </a:p>
        </p:txBody>
      </p:sp>
    </p:spTree>
    <p:extLst>
      <p:ext uri="{BB962C8B-B14F-4D97-AF65-F5344CB8AC3E}">
        <p14:creationId xmlns:p14="http://schemas.microsoft.com/office/powerpoint/2010/main" xmlns="" val="2249234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136D6B8-EABC-4AA3-A20A-DA0902488B87}" type="slidenum">
              <a:rPr lang="en-US" smtClean="0"/>
              <a:pPr/>
              <a:t>12</a:t>
            </a:fld>
            <a:endParaRPr lang="en-US"/>
          </a:p>
        </p:txBody>
      </p:sp>
    </p:spTree>
    <p:extLst>
      <p:ext uri="{BB962C8B-B14F-4D97-AF65-F5344CB8AC3E}">
        <p14:creationId xmlns:p14="http://schemas.microsoft.com/office/powerpoint/2010/main" xmlns="" val="4127054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36D6B8-EABC-4AA3-A20A-DA0902488B8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189E006-7170-4387-8117-CC4AE743AFEB}" type="datetimeFigureOut">
              <a:rPr lang="en-US" smtClean="0"/>
              <a:pPr/>
              <a:t>9/2/2014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7F1F2DB-FE2B-4026-B64D-F7D40E65A8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89E006-7170-4387-8117-CC4AE743AFEB}"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1F2DB-FE2B-4026-B64D-F7D40E65A8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89E006-7170-4387-8117-CC4AE743AFEB}"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1F2DB-FE2B-4026-B64D-F7D40E65A8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189E006-7170-4387-8117-CC4AE743AFEB}" type="datetimeFigureOut">
              <a:rPr lang="en-US" smtClean="0"/>
              <a:pPr/>
              <a:t>9/2/2014</a:t>
            </a:fld>
            <a:endParaRPr lang="en-US"/>
          </a:p>
        </p:txBody>
      </p:sp>
      <p:sp>
        <p:nvSpPr>
          <p:cNvPr id="9" name="Slide Number Placeholder 8"/>
          <p:cNvSpPr>
            <a:spLocks noGrp="1"/>
          </p:cNvSpPr>
          <p:nvPr>
            <p:ph type="sldNum" sz="quarter" idx="15"/>
          </p:nvPr>
        </p:nvSpPr>
        <p:spPr/>
        <p:txBody>
          <a:bodyPr rtlCol="0"/>
          <a:lstStyle/>
          <a:p>
            <a:fld id="{D7F1F2DB-FE2B-4026-B64D-F7D40E65A8F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189E006-7170-4387-8117-CC4AE743AFEB}" type="datetimeFigureOut">
              <a:rPr lang="en-US" smtClean="0"/>
              <a:pPr/>
              <a:t>9/2/2014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7F1F2DB-FE2B-4026-B64D-F7D40E65A8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189E006-7170-4387-8117-CC4AE743AFEB}"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1F2DB-FE2B-4026-B64D-F7D40E65A8F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189E006-7170-4387-8117-CC4AE743AFEB}" type="datetimeFigureOut">
              <a:rPr lang="en-US" smtClean="0"/>
              <a:pPr/>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F1F2DB-FE2B-4026-B64D-F7D40E65A8F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189E006-7170-4387-8117-CC4AE743AFEB}" type="datetimeFigureOut">
              <a:rPr lang="en-US" smtClean="0"/>
              <a:pPr/>
              <a:t>9/2/2014</a:t>
            </a:fld>
            <a:endParaRPr lang="en-US"/>
          </a:p>
        </p:txBody>
      </p:sp>
      <p:sp>
        <p:nvSpPr>
          <p:cNvPr id="7" name="Slide Number Placeholder 6"/>
          <p:cNvSpPr>
            <a:spLocks noGrp="1"/>
          </p:cNvSpPr>
          <p:nvPr>
            <p:ph type="sldNum" sz="quarter" idx="11"/>
          </p:nvPr>
        </p:nvSpPr>
        <p:spPr/>
        <p:txBody>
          <a:bodyPr rtlCol="0"/>
          <a:lstStyle/>
          <a:p>
            <a:fld id="{D7F1F2DB-FE2B-4026-B64D-F7D40E65A8F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9E006-7170-4387-8117-CC4AE743AFEB}"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F1F2DB-FE2B-4026-B64D-F7D40E65A8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189E006-7170-4387-8117-CC4AE743AFEB}" type="datetimeFigureOut">
              <a:rPr lang="en-US" smtClean="0"/>
              <a:pPr/>
              <a:t>9/2/2014</a:t>
            </a:fld>
            <a:endParaRPr lang="en-US"/>
          </a:p>
        </p:txBody>
      </p:sp>
      <p:sp>
        <p:nvSpPr>
          <p:cNvPr id="22" name="Slide Number Placeholder 21"/>
          <p:cNvSpPr>
            <a:spLocks noGrp="1"/>
          </p:cNvSpPr>
          <p:nvPr>
            <p:ph type="sldNum" sz="quarter" idx="15"/>
          </p:nvPr>
        </p:nvSpPr>
        <p:spPr/>
        <p:txBody>
          <a:bodyPr rtlCol="0"/>
          <a:lstStyle/>
          <a:p>
            <a:fld id="{D7F1F2DB-FE2B-4026-B64D-F7D40E65A8F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189E006-7170-4387-8117-CC4AE743AFEB}" type="datetimeFigureOut">
              <a:rPr lang="en-US" smtClean="0"/>
              <a:pPr/>
              <a:t>9/2/2014</a:t>
            </a:fld>
            <a:endParaRPr lang="en-US"/>
          </a:p>
        </p:txBody>
      </p:sp>
      <p:sp>
        <p:nvSpPr>
          <p:cNvPr id="18" name="Slide Number Placeholder 17"/>
          <p:cNvSpPr>
            <a:spLocks noGrp="1"/>
          </p:cNvSpPr>
          <p:nvPr>
            <p:ph type="sldNum" sz="quarter" idx="11"/>
          </p:nvPr>
        </p:nvSpPr>
        <p:spPr/>
        <p:txBody>
          <a:bodyPr rtlCol="0"/>
          <a:lstStyle/>
          <a:p>
            <a:fld id="{D7F1F2DB-FE2B-4026-B64D-F7D40E65A8F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89E006-7170-4387-8117-CC4AE743AFEB}" type="datetimeFigureOut">
              <a:rPr lang="en-US" smtClean="0"/>
              <a:pPr/>
              <a:t>9/2/2014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7F1F2DB-FE2B-4026-B64D-F7D40E65A8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hyperlink" Target="http://ovidsp.tx.ovid.com/sp-3.2.1/N1-T5-10_5"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590800"/>
            <a:ext cx="6172200" cy="1894362"/>
          </a:xfrm>
        </p:spPr>
        <p:txBody>
          <a:bodyPr/>
          <a:lstStyle/>
          <a:p>
            <a:r>
              <a:rPr lang="en-US" dirty="0" smtClean="0"/>
              <a:t>PSYCHIATRIC ASPECTS OF MEDICAL ILLNESS (Including HIV/AIDS)</a:t>
            </a:r>
            <a:endParaRPr lang="en-US" dirty="0"/>
          </a:p>
        </p:txBody>
      </p:sp>
      <p:sp>
        <p:nvSpPr>
          <p:cNvPr id="3" name="Subtitle 2"/>
          <p:cNvSpPr>
            <a:spLocks noGrp="1"/>
          </p:cNvSpPr>
          <p:nvPr>
            <p:ph type="subTitle" idx="1"/>
          </p:nvPr>
        </p:nvSpPr>
        <p:spPr>
          <a:xfrm>
            <a:off x="4953000" y="5003322"/>
            <a:ext cx="3505200" cy="1371600"/>
          </a:xfrm>
        </p:spPr>
        <p:txBody>
          <a:bodyPr/>
          <a:lstStyle/>
          <a:p>
            <a:r>
              <a:rPr lang="en-US" dirty="0" smtClean="0"/>
              <a:t>Pawan Kumar Gupta</a:t>
            </a:r>
          </a:p>
          <a:p>
            <a:r>
              <a:rPr lang="en-US" dirty="0" smtClean="0"/>
              <a:t>Lecturer </a:t>
            </a:r>
          </a:p>
          <a:p>
            <a:r>
              <a:rPr lang="en-US" dirty="0" smtClean="0"/>
              <a:t>Psychiatry</a:t>
            </a:r>
            <a:endParaRPr lang="en-US" dirty="0"/>
          </a:p>
        </p:txBody>
      </p:sp>
      <p:sp>
        <p:nvSpPr>
          <p:cNvPr id="4" name="TextBox 3"/>
          <p:cNvSpPr txBox="1"/>
          <p:nvPr/>
        </p:nvSpPr>
        <p:spPr>
          <a:xfrm>
            <a:off x="2667000" y="1752600"/>
            <a:ext cx="4160026" cy="646331"/>
          </a:xfrm>
          <a:prstGeom prst="rect">
            <a:avLst/>
          </a:prstGeom>
          <a:noFill/>
        </p:spPr>
        <p:txBody>
          <a:bodyPr wrap="none" rtlCol="0">
            <a:spAutoFit/>
          </a:bodyPr>
          <a:lstStyle/>
          <a:p>
            <a:r>
              <a:rPr lang="en-US" dirty="0" smtClean="0"/>
              <a:t>Systemic Lecture MBBS 6</a:t>
            </a:r>
            <a:r>
              <a:rPr lang="en-US" baseline="30000" dirty="0" smtClean="0"/>
              <a:t>th</a:t>
            </a:r>
            <a:r>
              <a:rPr lang="en-US" dirty="0" smtClean="0"/>
              <a:t> semester </a:t>
            </a:r>
          </a:p>
          <a:p>
            <a:r>
              <a:rPr lang="en-US" dirty="0" smtClean="0"/>
              <a:t>dated: 31</a:t>
            </a:r>
            <a:r>
              <a:rPr lang="en-US" baseline="30000" dirty="0" smtClean="0"/>
              <a:t>st</a:t>
            </a:r>
            <a:r>
              <a:rPr lang="en-US" dirty="0" smtClean="0"/>
              <a:t> august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0" y="0"/>
            <a:ext cx="59436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HIV/AIDS AND ITS PSYCHIATRIC ASPECTS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59436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HIV/AIDS AND ITS PSYCHIATRIC ASPECTS </a:t>
            </a:r>
            <a:endParaRPr lang="en-US" dirty="0"/>
          </a:p>
        </p:txBody>
      </p:sp>
      <p:sp>
        <p:nvSpPr>
          <p:cNvPr id="3" name="Oval 2"/>
          <p:cNvSpPr/>
          <p:nvPr/>
        </p:nvSpPr>
        <p:spPr>
          <a:xfrm>
            <a:off x="6019800" y="0"/>
            <a:ext cx="2514600"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Dementia </a:t>
            </a:r>
            <a:endParaRPr lang="en-US" sz="2400" dirty="0"/>
          </a:p>
        </p:txBody>
      </p:sp>
      <p:sp>
        <p:nvSpPr>
          <p:cNvPr id="4" name="TextBox 3"/>
          <p:cNvSpPr txBox="1"/>
          <p:nvPr/>
        </p:nvSpPr>
        <p:spPr>
          <a:xfrm>
            <a:off x="228600" y="1066800"/>
            <a:ext cx="8610600" cy="535531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Ø"/>
            </a:pPr>
            <a:r>
              <a:rPr lang="en-US" dirty="0" smtClean="0"/>
              <a:t>Present in 7-25% of hospitalized psychiatrically ill patient</a:t>
            </a:r>
          </a:p>
          <a:p>
            <a:pPr>
              <a:buFont typeface="Wingdings" pitchFamily="2" charset="2"/>
              <a:buChar char="Ø"/>
            </a:pPr>
            <a:r>
              <a:rPr lang="en-US" dirty="0" smtClean="0"/>
              <a:t>HIV associated is seen in late stages of HIV illness usually in patients with CD4 count less than 200/mm3</a:t>
            </a:r>
          </a:p>
          <a:p>
            <a:pPr>
              <a:buFont typeface="Wingdings" pitchFamily="2" charset="2"/>
              <a:buChar char="Ø"/>
            </a:pPr>
            <a:r>
              <a:rPr lang="en-US" dirty="0" smtClean="0"/>
              <a:t>Risk  factors include high HIV RNA viral load, older age, </a:t>
            </a:r>
            <a:r>
              <a:rPr lang="en-US" dirty="0" err="1" smtClean="0"/>
              <a:t>anaemia</a:t>
            </a:r>
            <a:r>
              <a:rPr lang="en-US" dirty="0" smtClean="0"/>
              <a:t>, illicit drug use and female sex</a:t>
            </a:r>
          </a:p>
          <a:p>
            <a:pPr>
              <a:buFont typeface="Wingdings" pitchFamily="2" charset="2"/>
              <a:buChar char="Ø"/>
            </a:pPr>
            <a:r>
              <a:rPr lang="en-US" dirty="0" smtClean="0"/>
              <a:t>HIV associated dementia markers are CSF HIV RNA,CSF beta </a:t>
            </a:r>
            <a:r>
              <a:rPr lang="en-US" dirty="0" err="1" smtClean="0"/>
              <a:t>microglobulin</a:t>
            </a:r>
            <a:r>
              <a:rPr lang="en-US" dirty="0" smtClean="0"/>
              <a:t> and  prostaglandins</a:t>
            </a:r>
          </a:p>
          <a:p>
            <a:pPr>
              <a:buFont typeface="Wingdings" pitchFamily="2" charset="2"/>
              <a:buChar char="Ø"/>
            </a:pPr>
            <a:r>
              <a:rPr lang="en-US" dirty="0" smtClean="0"/>
              <a:t>Typical triad includes that of </a:t>
            </a:r>
            <a:r>
              <a:rPr lang="en-US" dirty="0" err="1" smtClean="0"/>
              <a:t>subcortical</a:t>
            </a:r>
            <a:r>
              <a:rPr lang="en-US" dirty="0" smtClean="0"/>
              <a:t> dementia memory and psychomotor speed impairments, depressive symptoms and movement disorders.</a:t>
            </a:r>
          </a:p>
          <a:p>
            <a:pPr>
              <a:buFont typeface="Wingdings" pitchFamily="2" charset="2"/>
              <a:buChar char="Ø"/>
            </a:pPr>
            <a:r>
              <a:rPr lang="en-US" dirty="0" smtClean="0"/>
              <a:t>Apathy is an early symptom of HIV associated dementia</a:t>
            </a:r>
          </a:p>
          <a:p>
            <a:pPr>
              <a:buFont typeface="Wingdings" pitchFamily="2" charset="2"/>
              <a:buChar char="Ø"/>
            </a:pPr>
            <a:r>
              <a:rPr lang="en-US" dirty="0" smtClean="0"/>
              <a:t>Depression in AIDS dementia presents mostly as irritable mood and </a:t>
            </a:r>
            <a:r>
              <a:rPr lang="en-US" dirty="0" err="1" smtClean="0"/>
              <a:t>anhedonia</a:t>
            </a:r>
            <a:r>
              <a:rPr lang="en-US" dirty="0" smtClean="0"/>
              <a:t> instead of sadness and crying spells</a:t>
            </a:r>
          </a:p>
          <a:p>
            <a:pPr>
              <a:buFont typeface="Wingdings" pitchFamily="2" charset="2"/>
              <a:buChar char="Ø"/>
            </a:pPr>
            <a:r>
              <a:rPr lang="en-US" dirty="0" smtClean="0"/>
              <a:t>Significant number of patients also develop psychotic and mania(approx 8%)</a:t>
            </a:r>
          </a:p>
          <a:p>
            <a:pPr>
              <a:buFont typeface="Wingdings" pitchFamily="2" charset="2"/>
              <a:buChar char="Ø"/>
            </a:pPr>
            <a:r>
              <a:rPr lang="en-US" dirty="0" smtClean="0"/>
              <a:t>HIV associated dementia is rapidly progressive , usually ending in death within 2 years</a:t>
            </a:r>
          </a:p>
          <a:p>
            <a:pPr>
              <a:buFont typeface="Wingdings" pitchFamily="2" charset="2"/>
              <a:buChar char="Ø"/>
            </a:pPr>
            <a:r>
              <a:rPr lang="en-US" dirty="0" smtClean="0"/>
              <a:t>HIV associated dementia is strong risk factor for suicide</a:t>
            </a:r>
          </a:p>
          <a:p>
            <a:pPr>
              <a:buFont typeface="Wingdings" pitchFamily="2" charset="2"/>
              <a:buChar char="Ø"/>
            </a:pPr>
            <a:r>
              <a:rPr lang="en-US" dirty="0" err="1" smtClean="0"/>
              <a:t>Zidovudine</a:t>
            </a:r>
            <a:r>
              <a:rPr lang="en-US" dirty="0" smtClean="0"/>
              <a:t> has been found to improve dementia </a:t>
            </a:r>
          </a:p>
          <a:p>
            <a:pPr>
              <a:buFont typeface="Wingdings" pitchFamily="2" charset="2"/>
              <a:buChar char="Ø"/>
            </a:pPr>
            <a:r>
              <a:rPr lang="en-US" dirty="0" err="1" smtClean="0"/>
              <a:t>Risperidone</a:t>
            </a:r>
            <a:r>
              <a:rPr lang="en-US" dirty="0" smtClean="0"/>
              <a:t> and </a:t>
            </a:r>
            <a:r>
              <a:rPr lang="en-US" dirty="0" err="1" smtClean="0"/>
              <a:t>clozapine</a:t>
            </a:r>
            <a:r>
              <a:rPr lang="en-US" dirty="0" smtClean="0"/>
              <a:t> has been used in psychosis and have been found to be effective and with few EPS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60198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HIV/AIDS AND ITS PSYCHIATRIC ASPECTS </a:t>
            </a:r>
            <a:endParaRPr lang="en-US" dirty="0"/>
          </a:p>
        </p:txBody>
      </p:sp>
      <p:graphicFrame>
        <p:nvGraphicFramePr>
          <p:cNvPr id="6" name="Diagram 5"/>
          <p:cNvGraphicFramePr/>
          <p:nvPr/>
        </p:nvGraphicFramePr>
        <p:xfrm>
          <a:off x="228600" y="948690"/>
          <a:ext cx="5867400" cy="59093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6019800" y="304800"/>
            <a:ext cx="2383986"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lvl="0"/>
            <a:r>
              <a:rPr lang="en-US" sz="2400" dirty="0" smtClean="0">
                <a:solidFill>
                  <a:schemeClr val="bg1"/>
                </a:solidFill>
              </a:rPr>
              <a:t>DEPRESSION:</a:t>
            </a:r>
          </a:p>
        </p:txBody>
      </p:sp>
      <p:sp>
        <p:nvSpPr>
          <p:cNvPr id="5" name="Rectangle 4"/>
          <p:cNvSpPr/>
          <p:nvPr/>
        </p:nvSpPr>
        <p:spPr>
          <a:xfrm>
            <a:off x="304800" y="990600"/>
            <a:ext cx="8458200" cy="535531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b="1" dirty="0" smtClean="0"/>
              <a:t>Managemen</a:t>
            </a:r>
            <a:r>
              <a:rPr lang="en-US" dirty="0" smtClean="0"/>
              <a:t>t:</a:t>
            </a:r>
          </a:p>
          <a:p>
            <a:endParaRPr lang="en-US" dirty="0" smtClean="0"/>
          </a:p>
          <a:p>
            <a:r>
              <a:rPr lang="en-US" dirty="0" smtClean="0"/>
              <a:t>HIV patients are more prone to side-effects</a:t>
            </a:r>
          </a:p>
          <a:p>
            <a:r>
              <a:rPr lang="en-US" dirty="0" smtClean="0"/>
              <a:t> </a:t>
            </a:r>
          </a:p>
          <a:p>
            <a:r>
              <a:rPr lang="en-US" dirty="0" smtClean="0"/>
              <a:t>Drugs should be started at </a:t>
            </a:r>
            <a:r>
              <a:rPr lang="en-US" dirty="0" err="1" smtClean="0"/>
              <a:t>subthreshold</a:t>
            </a:r>
            <a:r>
              <a:rPr lang="en-US" dirty="0" smtClean="0"/>
              <a:t> dosage and raised slowly</a:t>
            </a:r>
          </a:p>
          <a:p>
            <a:endParaRPr lang="en-US" dirty="0" smtClean="0"/>
          </a:p>
          <a:p>
            <a:r>
              <a:rPr lang="en-US" dirty="0" err="1" smtClean="0"/>
              <a:t>Fluoxetine</a:t>
            </a:r>
            <a:r>
              <a:rPr lang="en-US" dirty="0" smtClean="0"/>
              <a:t> , </a:t>
            </a:r>
            <a:r>
              <a:rPr lang="en-US" dirty="0" err="1" smtClean="0"/>
              <a:t>sertraline</a:t>
            </a:r>
            <a:r>
              <a:rPr lang="en-US" dirty="0" smtClean="0"/>
              <a:t> , </a:t>
            </a:r>
            <a:r>
              <a:rPr lang="en-US" dirty="0" err="1" smtClean="0"/>
              <a:t>paroxetine</a:t>
            </a:r>
            <a:r>
              <a:rPr lang="en-US" dirty="0" smtClean="0"/>
              <a:t>, </a:t>
            </a:r>
            <a:r>
              <a:rPr lang="en-US" dirty="0" err="1" smtClean="0"/>
              <a:t>venlafaxine</a:t>
            </a:r>
            <a:r>
              <a:rPr lang="en-US" dirty="0" smtClean="0"/>
              <a:t> , </a:t>
            </a:r>
            <a:r>
              <a:rPr lang="en-US" dirty="0" err="1" smtClean="0"/>
              <a:t>mirtazapine</a:t>
            </a:r>
            <a:r>
              <a:rPr lang="en-US" dirty="0" smtClean="0"/>
              <a:t> have been studied and have been found affective in 70-90% patients. More non-</a:t>
            </a:r>
            <a:r>
              <a:rPr lang="en-US" dirty="0" err="1" smtClean="0"/>
              <a:t>adherance</a:t>
            </a:r>
            <a:r>
              <a:rPr lang="en-US" dirty="0" smtClean="0"/>
              <a:t> due to side-effects for TCA like </a:t>
            </a:r>
            <a:r>
              <a:rPr lang="en-US" dirty="0" err="1" smtClean="0"/>
              <a:t>imipramine</a:t>
            </a:r>
            <a:endParaRPr lang="en-US" dirty="0" smtClean="0"/>
          </a:p>
          <a:p>
            <a:endParaRPr lang="en-US" dirty="0" smtClean="0"/>
          </a:p>
          <a:p>
            <a:r>
              <a:rPr lang="en-US" dirty="0" smtClean="0"/>
              <a:t>Supportive psychotherapy, CBT majorly </a:t>
            </a:r>
            <a:r>
              <a:rPr lang="en-US" dirty="0" err="1" smtClean="0"/>
              <a:t>focussing</a:t>
            </a:r>
            <a:r>
              <a:rPr lang="en-US" dirty="0" smtClean="0"/>
              <a:t> on guilt, anger as the source of illness shame and regarding substance use.</a:t>
            </a:r>
          </a:p>
          <a:p>
            <a:endParaRPr lang="en-US" dirty="0" smtClean="0"/>
          </a:p>
          <a:p>
            <a:r>
              <a:rPr lang="en-US" dirty="0" smtClean="0"/>
              <a:t>Drug-drug interaction: anti </a:t>
            </a:r>
            <a:r>
              <a:rPr lang="en-US" dirty="0" err="1" smtClean="0"/>
              <a:t>retrovials</a:t>
            </a:r>
            <a:r>
              <a:rPr lang="en-US" dirty="0" smtClean="0"/>
              <a:t>(except </a:t>
            </a:r>
            <a:r>
              <a:rPr lang="en-US" dirty="0" err="1" smtClean="0"/>
              <a:t>nevirapine</a:t>
            </a:r>
            <a:r>
              <a:rPr lang="en-US" dirty="0" smtClean="0"/>
              <a:t>) are inhibitors of CYP 3A4 so possible interaction with </a:t>
            </a:r>
            <a:r>
              <a:rPr lang="en-US" dirty="0" err="1" smtClean="0"/>
              <a:t>fluoxetine</a:t>
            </a:r>
            <a:r>
              <a:rPr lang="en-US" dirty="0" smtClean="0"/>
              <a:t>, </a:t>
            </a:r>
            <a:r>
              <a:rPr lang="en-US" dirty="0" err="1" smtClean="0"/>
              <a:t>trazodone</a:t>
            </a:r>
            <a:r>
              <a:rPr lang="en-US" dirty="0" smtClean="0"/>
              <a:t>, </a:t>
            </a:r>
            <a:r>
              <a:rPr lang="en-US" dirty="0" err="1" smtClean="0"/>
              <a:t>venlafaxine</a:t>
            </a:r>
            <a:r>
              <a:rPr lang="en-US" dirty="0" smtClean="0"/>
              <a:t> </a:t>
            </a:r>
            <a:r>
              <a:rPr lang="en-US" dirty="0" err="1" smtClean="0"/>
              <a:t>amitriptyline</a:t>
            </a:r>
            <a:r>
              <a:rPr lang="en-US" dirty="0" smtClean="0"/>
              <a:t> and </a:t>
            </a:r>
            <a:r>
              <a:rPr lang="en-US" dirty="0" err="1" smtClean="0"/>
              <a:t>clomipramine</a:t>
            </a:r>
            <a:r>
              <a:rPr lang="en-US" dirty="0" smtClean="0"/>
              <a:t>. </a:t>
            </a:r>
          </a:p>
          <a:p>
            <a:endParaRPr lang="en-US" dirty="0" smtClean="0"/>
          </a:p>
          <a:p>
            <a:r>
              <a:rPr lang="en-US" dirty="0" err="1" smtClean="0"/>
              <a:t>Ritonavir</a:t>
            </a:r>
            <a:r>
              <a:rPr lang="en-US" dirty="0" smtClean="0"/>
              <a:t> is inducer at CYP 1A2 possible </a:t>
            </a:r>
            <a:r>
              <a:rPr lang="en-US" dirty="0" err="1" smtClean="0"/>
              <a:t>inteaction</a:t>
            </a:r>
            <a:r>
              <a:rPr lang="en-US" dirty="0" smtClean="0"/>
              <a:t> with </a:t>
            </a:r>
            <a:r>
              <a:rPr lang="en-US" dirty="0" err="1" smtClean="0"/>
              <a:t>fluoxetine</a:t>
            </a:r>
            <a:r>
              <a:rPr lang="en-US" dirty="0" smtClean="0"/>
              <a:t> </a:t>
            </a:r>
            <a:r>
              <a:rPr lang="en-US" dirty="0" err="1" smtClean="0"/>
              <a:t>amitriptyline</a:t>
            </a:r>
            <a:r>
              <a:rPr lang="en-US" dirty="0" smtClean="0"/>
              <a:t> </a:t>
            </a:r>
            <a:r>
              <a:rPr lang="en-US" dirty="0" err="1" smtClean="0"/>
              <a:t>duloxetine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59436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HIV/AIDS AND ITS PSYCHIATRIC ASPECTS </a:t>
            </a:r>
            <a:endParaRPr lang="en-US" dirty="0"/>
          </a:p>
        </p:txBody>
      </p:sp>
      <p:sp>
        <p:nvSpPr>
          <p:cNvPr id="3" name="TextBox 2"/>
          <p:cNvSpPr txBox="1"/>
          <p:nvPr/>
        </p:nvSpPr>
        <p:spPr>
          <a:xfrm>
            <a:off x="228600" y="990600"/>
            <a:ext cx="2494594"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2400" dirty="0" smtClean="0"/>
              <a:t>Bipolar disorder</a:t>
            </a:r>
            <a:endParaRPr lang="en-US" sz="2400" dirty="0"/>
          </a:p>
        </p:txBody>
      </p:sp>
      <p:sp>
        <p:nvSpPr>
          <p:cNvPr id="4" name="TextBox 3"/>
          <p:cNvSpPr txBox="1"/>
          <p:nvPr/>
        </p:nvSpPr>
        <p:spPr>
          <a:xfrm>
            <a:off x="2743200" y="990600"/>
            <a:ext cx="579120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10 times more prevalence of mania as compared to general population</a:t>
            </a:r>
          </a:p>
          <a:p>
            <a:r>
              <a:rPr lang="en-US" dirty="0" smtClean="0"/>
              <a:t>HIV induced mania associated with low CD4 count(below 100 cells/mm3)</a:t>
            </a:r>
          </a:p>
          <a:p>
            <a:r>
              <a:rPr lang="en-US" dirty="0" smtClean="0"/>
              <a:t>Could be primary or secondary</a:t>
            </a:r>
          </a:p>
          <a:p>
            <a:r>
              <a:rPr lang="en-US" dirty="0" smtClean="0"/>
              <a:t>Clinical features: more irritability, less verbosity, more chronic course than episodic(have malignant course) and cognitive decline. High risk behavior increased.</a:t>
            </a:r>
          </a:p>
          <a:p>
            <a:r>
              <a:rPr lang="en-US" dirty="0" smtClean="0"/>
              <a:t>Management: </a:t>
            </a:r>
          </a:p>
          <a:p>
            <a:r>
              <a:rPr lang="en-US" dirty="0" smtClean="0"/>
              <a:t>More advanced HIV more sensitive patient for side-effects (both EPS and delirium)</a:t>
            </a:r>
          </a:p>
          <a:p>
            <a:r>
              <a:rPr lang="en-US" dirty="0" smtClean="0"/>
              <a:t>Lithium better avoided </a:t>
            </a:r>
          </a:p>
          <a:p>
            <a:r>
              <a:rPr lang="en-US" dirty="0" err="1" smtClean="0"/>
              <a:t>Carbamazepine</a:t>
            </a:r>
            <a:r>
              <a:rPr lang="en-US" dirty="0" smtClean="0"/>
              <a:t> has high interactions along with bone marrow suppression(retroviral drugs and HIV also associated with marrow suppression)</a:t>
            </a:r>
          </a:p>
          <a:p>
            <a:r>
              <a:rPr lang="en-US" dirty="0" err="1" smtClean="0"/>
              <a:t>Valproate</a:t>
            </a:r>
            <a:r>
              <a:rPr lang="en-US" dirty="0" smtClean="0"/>
              <a:t> found to be effective(comparatively better)</a:t>
            </a:r>
          </a:p>
          <a:p>
            <a:r>
              <a:rPr lang="en-US" dirty="0" smtClean="0"/>
              <a:t>Reports of effectiveness of </a:t>
            </a:r>
            <a:r>
              <a:rPr lang="en-US" dirty="0" err="1" smtClean="0"/>
              <a:t>Olanzapine</a:t>
            </a:r>
            <a:r>
              <a:rPr lang="en-US" dirty="0" smtClean="0"/>
              <a:t>(helpful as increases weight and less chances of EPS)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59436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HIV/AIDS AND ITS PSYCHIATRIC ASPECTS </a:t>
            </a:r>
            <a:endParaRPr lang="en-US" dirty="0"/>
          </a:p>
        </p:txBody>
      </p:sp>
      <p:graphicFrame>
        <p:nvGraphicFramePr>
          <p:cNvPr id="4" name="Diagram 3"/>
          <p:cNvGraphicFramePr/>
          <p:nvPr/>
        </p:nvGraphicFramePr>
        <p:xfrm>
          <a:off x="1524000" y="1295400"/>
          <a:ext cx="67818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096000" y="0"/>
            <a:ext cx="3048000"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Wingdings" pitchFamily="2" charset="2"/>
              <a:buChar char="Ø"/>
            </a:pPr>
            <a:r>
              <a:rPr lang="en-US" dirty="0" smtClean="0"/>
              <a:t>Triple diagnosis</a:t>
            </a:r>
          </a:p>
          <a:p>
            <a:pPr>
              <a:buFont typeface="Wingdings" pitchFamily="2" charset="2"/>
              <a:buChar char="Ø"/>
            </a:pPr>
            <a:r>
              <a:rPr lang="en-US" dirty="0" err="1" smtClean="0"/>
              <a:t>Concomittant</a:t>
            </a:r>
            <a:r>
              <a:rPr lang="en-US" dirty="0" smtClean="0"/>
              <a:t> treatment important</a:t>
            </a:r>
          </a:p>
          <a:p>
            <a:pPr>
              <a:buFont typeface="Wingdings" pitchFamily="2" charset="2"/>
              <a:buChar char="Ø"/>
            </a:pPr>
            <a:r>
              <a:rPr lang="en-US" dirty="0" smtClean="0"/>
              <a:t>Even non injection users are at increased risk due unsafe sex related risk</a:t>
            </a:r>
          </a:p>
          <a:p>
            <a:pPr>
              <a:buFont typeface="Wingdings" pitchFamily="2" charset="2"/>
              <a:buChar char="Ø"/>
            </a:pPr>
            <a:r>
              <a:rPr lang="en-US" dirty="0" smtClean="0"/>
              <a:t>May further increase substance use after diagnosis</a:t>
            </a:r>
            <a:endParaRPr lang="en-US" dirty="0"/>
          </a:p>
        </p:txBody>
      </p:sp>
      <p:sp>
        <p:nvSpPr>
          <p:cNvPr id="8" name="TextBox 7"/>
          <p:cNvSpPr txBox="1"/>
          <p:nvPr/>
        </p:nvSpPr>
        <p:spPr>
          <a:xfrm>
            <a:off x="0" y="3733800"/>
            <a:ext cx="3810000"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Wingdings" pitchFamily="2" charset="2"/>
              <a:buChar char="Ø"/>
            </a:pPr>
            <a:r>
              <a:rPr lang="en-US" dirty="0" smtClean="0"/>
              <a:t>Stress management and relaxation techniques</a:t>
            </a:r>
          </a:p>
          <a:p>
            <a:pPr>
              <a:buFont typeface="Wingdings" pitchFamily="2" charset="2"/>
              <a:buChar char="Ø"/>
            </a:pPr>
            <a:r>
              <a:rPr lang="en-US" dirty="0" smtClean="0"/>
              <a:t>Group counseling</a:t>
            </a:r>
          </a:p>
          <a:p>
            <a:pPr>
              <a:buFont typeface="Wingdings" pitchFamily="2" charset="2"/>
              <a:buChar char="Ø"/>
            </a:pPr>
            <a:r>
              <a:rPr lang="en-US" dirty="0" smtClean="0"/>
              <a:t>Psychotherapy directed at emotional distress reduction</a:t>
            </a:r>
          </a:p>
          <a:p>
            <a:pPr>
              <a:buFont typeface="Wingdings" pitchFamily="2" charset="2"/>
              <a:buChar char="Ø"/>
            </a:pPr>
            <a:r>
              <a:rPr lang="en-US" dirty="0" smtClean="0"/>
              <a:t>Relapse prevention models of reducing high risk behaviors</a:t>
            </a:r>
          </a:p>
          <a:p>
            <a:pPr>
              <a:buFont typeface="Wingdings" pitchFamily="2" charset="2"/>
              <a:buChar char="Ø"/>
            </a:pPr>
            <a:r>
              <a:rPr lang="en-US" dirty="0" smtClean="0"/>
              <a:t>ADHERENCE counseling: long term illness and symptomatic course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228600"/>
            <a:ext cx="4572000" cy="914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PSYCHIATRIC ASPECTS OF CANCER</a:t>
            </a:r>
            <a:endParaRPr lang="en-US" dirty="0"/>
          </a:p>
        </p:txBody>
      </p:sp>
      <p:sp>
        <p:nvSpPr>
          <p:cNvPr id="3" name="TextBox 2"/>
          <p:cNvSpPr txBox="1"/>
          <p:nvPr/>
        </p:nvSpPr>
        <p:spPr>
          <a:xfrm>
            <a:off x="381000" y="1143000"/>
            <a:ext cx="8229600" cy="535531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Depression:</a:t>
            </a:r>
          </a:p>
          <a:p>
            <a:r>
              <a:rPr lang="en-US" dirty="0" smtClean="0"/>
              <a:t>Almost 25% cancer patients suffer from depression</a:t>
            </a:r>
          </a:p>
          <a:p>
            <a:r>
              <a:rPr lang="en-US" dirty="0" err="1" smtClean="0"/>
              <a:t>Oropharyngeal</a:t>
            </a:r>
            <a:r>
              <a:rPr lang="en-US" dirty="0" smtClean="0"/>
              <a:t> (22-57%), pancreatic (33-50%) breast and lung cancer(</a:t>
            </a:r>
            <a:r>
              <a:rPr lang="en-US" dirty="0" err="1" smtClean="0"/>
              <a:t>upto</a:t>
            </a:r>
            <a:r>
              <a:rPr lang="en-US" dirty="0" smtClean="0"/>
              <a:t> 40%)</a:t>
            </a:r>
          </a:p>
          <a:p>
            <a:r>
              <a:rPr lang="en-US" dirty="0" smtClean="0"/>
              <a:t>Those with advanced disease, poor physical condition, uncontrolled pain, previous history of depression or significant looses are associated.</a:t>
            </a:r>
          </a:p>
          <a:p>
            <a:r>
              <a:rPr lang="en-US" dirty="0" smtClean="0"/>
              <a:t>Diagnosis rests on psychological symptoms like low mood, hopelessness, low self esteem, suicidal thoughts etc</a:t>
            </a:r>
          </a:p>
          <a:p>
            <a:r>
              <a:rPr lang="en-US" dirty="0" smtClean="0"/>
              <a:t>Reason for depression in cancer: </a:t>
            </a:r>
          </a:p>
          <a:p>
            <a:pPr>
              <a:buFont typeface="Arial" pitchFamily="34" charset="0"/>
              <a:buChar char="•"/>
            </a:pPr>
            <a:r>
              <a:rPr lang="en-US" dirty="0" smtClean="0"/>
              <a:t>Stress related to cancer diagnosis and treatment </a:t>
            </a:r>
          </a:p>
          <a:p>
            <a:pPr>
              <a:buFont typeface="Arial" pitchFamily="34" charset="0"/>
              <a:buChar char="•"/>
            </a:pPr>
            <a:r>
              <a:rPr lang="en-US" dirty="0" smtClean="0"/>
              <a:t>Nutritional deficiencies and endocrine abnormalities</a:t>
            </a:r>
          </a:p>
          <a:p>
            <a:pPr>
              <a:buFont typeface="Arial" pitchFamily="34" charset="0"/>
              <a:buChar char="•"/>
            </a:pPr>
            <a:r>
              <a:rPr lang="en-US" dirty="0" smtClean="0"/>
              <a:t>Medications(corticosteroids, interferon, </a:t>
            </a:r>
            <a:r>
              <a:rPr lang="en-US" dirty="0" err="1" smtClean="0"/>
              <a:t>vincristine</a:t>
            </a:r>
            <a:r>
              <a:rPr lang="en-US" dirty="0" smtClean="0"/>
              <a:t> </a:t>
            </a:r>
            <a:r>
              <a:rPr lang="en-US" dirty="0" err="1" smtClean="0"/>
              <a:t>vinblastine</a:t>
            </a:r>
            <a:r>
              <a:rPr lang="en-US" dirty="0" smtClean="0"/>
              <a:t> associated)</a:t>
            </a:r>
          </a:p>
          <a:p>
            <a:pPr>
              <a:buFont typeface="Arial" pitchFamily="34" charset="0"/>
              <a:buChar char="•"/>
            </a:pPr>
            <a:r>
              <a:rPr lang="en-US" dirty="0" smtClean="0"/>
              <a:t>Brain </a:t>
            </a:r>
            <a:r>
              <a:rPr lang="en-US" dirty="0" err="1" smtClean="0"/>
              <a:t>metastsis</a:t>
            </a:r>
            <a:r>
              <a:rPr lang="en-US" dirty="0" smtClean="0"/>
              <a:t> </a:t>
            </a:r>
          </a:p>
          <a:p>
            <a:pPr>
              <a:buFont typeface="Arial" pitchFamily="34" charset="0"/>
              <a:buChar char="•"/>
            </a:pPr>
            <a:r>
              <a:rPr lang="en-US" dirty="0" smtClean="0"/>
              <a:t>Recurrence of affective disorder</a:t>
            </a:r>
          </a:p>
          <a:p>
            <a:r>
              <a:rPr lang="en-US" dirty="0" smtClean="0"/>
              <a:t>Treatment: Psychotherapeutic approaches</a:t>
            </a:r>
          </a:p>
          <a:p>
            <a:r>
              <a:rPr lang="en-US" dirty="0" smtClean="0"/>
              <a:t>SSRI, </a:t>
            </a:r>
            <a:r>
              <a:rPr lang="en-US" dirty="0" err="1" smtClean="0"/>
              <a:t>mirtazapine</a:t>
            </a:r>
            <a:r>
              <a:rPr lang="en-US" dirty="0" smtClean="0"/>
              <a:t> and </a:t>
            </a:r>
            <a:r>
              <a:rPr lang="en-US" dirty="0" err="1" smtClean="0"/>
              <a:t>venlafaxine</a:t>
            </a:r>
            <a:r>
              <a:rPr lang="en-US" dirty="0" smtClean="0"/>
              <a:t> have been found to be useful</a:t>
            </a:r>
          </a:p>
          <a:p>
            <a:r>
              <a:rPr lang="en-US" dirty="0" smtClean="0"/>
              <a:t>TCAs(</a:t>
            </a:r>
            <a:r>
              <a:rPr lang="en-US" dirty="0" err="1" smtClean="0"/>
              <a:t>nortriptyline</a:t>
            </a:r>
            <a:r>
              <a:rPr lang="en-US" dirty="0" smtClean="0"/>
              <a:t> and </a:t>
            </a:r>
            <a:r>
              <a:rPr lang="en-US" dirty="0" err="1" smtClean="0"/>
              <a:t>desipamine</a:t>
            </a:r>
            <a:r>
              <a:rPr lang="en-US" dirty="0" smtClean="0"/>
              <a:t>) have been used to treat both depression and neuropathic pain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715000" y="3505200"/>
            <a:ext cx="3429000"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Corticosteroids most common reason</a:t>
            </a:r>
          </a:p>
          <a:p>
            <a:r>
              <a:rPr lang="en-US" dirty="0" err="1" smtClean="0"/>
              <a:t>Interferons</a:t>
            </a:r>
            <a:r>
              <a:rPr lang="en-US" dirty="0" smtClean="0"/>
              <a:t> also implicated</a:t>
            </a:r>
            <a:endParaRPr lang="en-US" dirty="0"/>
          </a:p>
        </p:txBody>
      </p:sp>
      <p:sp>
        <p:nvSpPr>
          <p:cNvPr id="4" name="TextBox 3"/>
          <p:cNvSpPr txBox="1"/>
          <p:nvPr/>
        </p:nvSpPr>
        <p:spPr>
          <a:xfrm>
            <a:off x="152400" y="1447800"/>
            <a:ext cx="5257800" cy="39703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err="1" smtClean="0"/>
              <a:t>ANXIETY:Radiation</a:t>
            </a:r>
            <a:r>
              <a:rPr lang="en-US" dirty="0" smtClean="0"/>
              <a:t> phobia, needle phobia and claustrophobia interfere with treatment</a:t>
            </a:r>
          </a:p>
          <a:p>
            <a:r>
              <a:rPr lang="en-US" dirty="0" smtClean="0"/>
              <a:t>Sudden severe anxiety in cancer patients is mostly due to pulmonary embolism</a:t>
            </a:r>
          </a:p>
          <a:p>
            <a:r>
              <a:rPr lang="en-US" dirty="0" smtClean="0"/>
              <a:t>Severe, intermittent anxiety associated with exacerbation of pain</a:t>
            </a:r>
          </a:p>
          <a:p>
            <a:r>
              <a:rPr lang="en-US" dirty="0" smtClean="0"/>
              <a:t>PTSD common in women with breast cancer (</a:t>
            </a:r>
            <a:r>
              <a:rPr lang="en-US" dirty="0" err="1" smtClean="0"/>
              <a:t>upto</a:t>
            </a:r>
            <a:r>
              <a:rPr lang="en-US" dirty="0" smtClean="0"/>
              <a:t> 10%).Younger age, lees education, advance disease are  associated with PTSD</a:t>
            </a:r>
          </a:p>
          <a:p>
            <a:r>
              <a:rPr lang="en-US" dirty="0" smtClean="0"/>
              <a:t>Emotional support and </a:t>
            </a:r>
            <a:r>
              <a:rPr lang="en-US" dirty="0" err="1" smtClean="0"/>
              <a:t>informationbehavior</a:t>
            </a:r>
            <a:r>
              <a:rPr lang="en-US" dirty="0" smtClean="0"/>
              <a:t> intervention and relaxation. Group and individual psychotherapy</a:t>
            </a:r>
          </a:p>
          <a:p>
            <a:r>
              <a:rPr lang="en-US" dirty="0" smtClean="0"/>
              <a:t>Antidepressants, benzodiazepines and low dose </a:t>
            </a:r>
            <a:r>
              <a:rPr lang="en-US" dirty="0" err="1" smtClean="0"/>
              <a:t>neuroleptics</a:t>
            </a:r>
            <a:r>
              <a:rPr lang="en-US" dirty="0" smtClean="0"/>
              <a:t> are indicated</a:t>
            </a:r>
            <a:endParaRPr lang="en-US" dirty="0"/>
          </a:p>
        </p:txBody>
      </p:sp>
      <p:sp>
        <p:nvSpPr>
          <p:cNvPr id="5" name="TextBox 4"/>
          <p:cNvSpPr txBox="1"/>
          <p:nvPr/>
        </p:nvSpPr>
        <p:spPr>
          <a:xfrm>
            <a:off x="2286000" y="5657671"/>
            <a:ext cx="64770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Delirium :Seen in 40-80% patients</a:t>
            </a:r>
          </a:p>
          <a:p>
            <a:r>
              <a:rPr lang="en-US" dirty="0" smtClean="0"/>
              <a:t>Drugs like </a:t>
            </a:r>
            <a:r>
              <a:rPr lang="en-US" dirty="0" err="1" smtClean="0"/>
              <a:t>corticosteroids,interferon</a:t>
            </a:r>
            <a:r>
              <a:rPr lang="en-US" dirty="0" smtClean="0"/>
              <a:t>. </a:t>
            </a:r>
            <a:r>
              <a:rPr lang="en-US" dirty="0" err="1" smtClean="0"/>
              <a:t>Methotrexate</a:t>
            </a:r>
            <a:r>
              <a:rPr lang="en-US" dirty="0" smtClean="0"/>
              <a:t>, interleukin and </a:t>
            </a:r>
            <a:r>
              <a:rPr lang="en-US" dirty="0" err="1" smtClean="0"/>
              <a:t>cytarabine</a:t>
            </a:r>
            <a:r>
              <a:rPr lang="en-US" dirty="0" smtClean="0"/>
              <a:t> primarily implicated among medications</a:t>
            </a:r>
            <a:endParaRPr lang="en-US" dirty="0"/>
          </a:p>
        </p:txBody>
      </p:sp>
      <p:sp>
        <p:nvSpPr>
          <p:cNvPr id="6" name="Right Arrow 5"/>
          <p:cNvSpPr/>
          <p:nvPr/>
        </p:nvSpPr>
        <p:spPr>
          <a:xfrm>
            <a:off x="381000" y="0"/>
            <a:ext cx="8229600" cy="1676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000" dirty="0" smtClean="0"/>
          </a:p>
          <a:p>
            <a:pPr algn="ctr"/>
            <a:r>
              <a:rPr lang="en-US" sz="2000" dirty="0" smtClean="0"/>
              <a:t>PSYCHIATRIC ASPECTS IN CANCER</a:t>
            </a:r>
          </a:p>
          <a:p>
            <a:pPr algn="ct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amond(in)">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xit" presetSubtype="16" fill="hold" grpId="1" nodeType="clickEffect">
                                  <p:stCondLst>
                                    <p:cond delay="0"/>
                                  </p:stCondLst>
                                  <p:childTnLst>
                                    <p:animEffect transition="out" filter="diamond(in)">
                                      <p:cBhvr>
                                        <p:cTn id="23" dur="2000"/>
                                        <p:tgtEl>
                                          <p:spTgt spid="3"/>
                                        </p:tgtEl>
                                      </p:cBhvr>
                                    </p:animEffect>
                                    <p:set>
                                      <p:cBhvr>
                                        <p:cTn id="24" dur="1" fill="hold">
                                          <p:stCondLst>
                                            <p:cond delay="1999"/>
                                          </p:stCondLst>
                                        </p:cTn>
                                        <p:tgtEl>
                                          <p:spTgt spid="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ox(i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xit" presetSubtype="16" fill="hold" grpId="1" nodeType="clickEffect">
                                  <p:stCondLst>
                                    <p:cond delay="0"/>
                                  </p:stCondLst>
                                  <p:childTnLst>
                                    <p:animEffect transition="out" filter="box(in)">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9600" y="609600"/>
            <a:ext cx="4114800" cy="914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PSYCHIATRIC ASPECTS OF CANCER</a:t>
            </a:r>
            <a:endParaRPr lang="en-US" dirty="0"/>
          </a:p>
        </p:txBody>
      </p:sp>
      <p:sp>
        <p:nvSpPr>
          <p:cNvPr id="3" name="TextBox 2"/>
          <p:cNvSpPr txBox="1"/>
          <p:nvPr/>
        </p:nvSpPr>
        <p:spPr>
          <a:xfrm>
            <a:off x="685800" y="1524000"/>
            <a:ext cx="6460423" cy="2308324"/>
          </a:xfrm>
          <a:prstGeom prst="rect">
            <a:avLst/>
          </a:prstGeom>
          <a:noFill/>
        </p:spPr>
        <p:txBody>
          <a:bodyPr wrap="none" rtlCol="0">
            <a:spAutoFit/>
          </a:bodyPr>
          <a:lstStyle/>
          <a:p>
            <a:r>
              <a:rPr lang="en-US" dirty="0" smtClean="0"/>
              <a:t>Psychotherapy in cancer patients</a:t>
            </a:r>
          </a:p>
          <a:p>
            <a:r>
              <a:rPr lang="en-US" dirty="0" smtClean="0"/>
              <a:t>Helps in:</a:t>
            </a:r>
          </a:p>
          <a:p>
            <a:pPr>
              <a:buFont typeface="Wingdings" pitchFamily="2" charset="2"/>
              <a:buChar char="Ø"/>
            </a:pPr>
            <a:r>
              <a:rPr lang="en-US" dirty="0" smtClean="0"/>
              <a:t>Accepting diagnosis</a:t>
            </a:r>
          </a:p>
          <a:p>
            <a:pPr>
              <a:buFont typeface="Wingdings" pitchFamily="2" charset="2"/>
              <a:buChar char="Ø"/>
            </a:pPr>
            <a:r>
              <a:rPr lang="en-US" dirty="0" smtClean="0"/>
              <a:t>Sorting out treatment options</a:t>
            </a:r>
          </a:p>
          <a:p>
            <a:pPr>
              <a:buFont typeface="Wingdings" pitchFamily="2" charset="2"/>
              <a:buChar char="Ø"/>
            </a:pPr>
            <a:r>
              <a:rPr lang="en-US" dirty="0" smtClean="0"/>
              <a:t>Overcoming the fear</a:t>
            </a:r>
          </a:p>
          <a:p>
            <a:pPr>
              <a:buFont typeface="Wingdings" pitchFamily="2" charset="2"/>
              <a:buChar char="Ø"/>
            </a:pPr>
            <a:r>
              <a:rPr lang="en-US" dirty="0" smtClean="0"/>
              <a:t>Depression or denial</a:t>
            </a:r>
          </a:p>
          <a:p>
            <a:pPr>
              <a:buFont typeface="Wingdings" pitchFamily="2" charset="2"/>
              <a:buChar char="Ø"/>
            </a:pPr>
            <a:r>
              <a:rPr lang="en-US" dirty="0" smtClean="0"/>
              <a:t>Enhancing patients ability to cope with cancer treatment</a:t>
            </a:r>
          </a:p>
          <a:p>
            <a:pPr>
              <a:buFont typeface="Wingdings" pitchFamily="2" charset="2"/>
              <a:buChar char="Ø"/>
            </a:pPr>
            <a:r>
              <a:rPr lang="en-US" dirty="0" smtClean="0"/>
              <a:t>Thus enhancing sense of control and reducing distress</a:t>
            </a:r>
            <a:endParaRPr lang="en-US" dirty="0"/>
          </a:p>
        </p:txBody>
      </p:sp>
      <p:sp>
        <p:nvSpPr>
          <p:cNvPr id="4" name="TextBox 3"/>
          <p:cNvSpPr txBox="1"/>
          <p:nvPr/>
        </p:nvSpPr>
        <p:spPr>
          <a:xfrm>
            <a:off x="2209800" y="4114800"/>
            <a:ext cx="4237057" cy="1477328"/>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Therapies used:</a:t>
            </a:r>
          </a:p>
          <a:p>
            <a:pPr>
              <a:buFont typeface="Arial" pitchFamily="34" charset="0"/>
              <a:buChar char="•"/>
            </a:pPr>
            <a:r>
              <a:rPr lang="en-US" dirty="0" smtClean="0"/>
              <a:t>Cognitive behavior therapy</a:t>
            </a:r>
          </a:p>
          <a:p>
            <a:pPr>
              <a:buFont typeface="Arial" pitchFamily="34" charset="0"/>
              <a:buChar char="•"/>
            </a:pPr>
            <a:r>
              <a:rPr lang="en-US" dirty="0" smtClean="0"/>
              <a:t>Group therapy</a:t>
            </a:r>
          </a:p>
          <a:p>
            <a:pPr>
              <a:buFont typeface="Arial" pitchFamily="34" charset="0"/>
              <a:buChar char="•"/>
            </a:pPr>
            <a:r>
              <a:rPr lang="en-US" dirty="0" smtClean="0"/>
              <a:t>Self help groups</a:t>
            </a:r>
          </a:p>
          <a:p>
            <a:pPr>
              <a:buFont typeface="Arial" pitchFamily="34" charset="0"/>
              <a:buChar char="•"/>
            </a:pPr>
            <a:r>
              <a:rPr lang="en-US" dirty="0" smtClean="0"/>
              <a:t>Supportive expressive psychotherapy</a:t>
            </a:r>
            <a:endParaRPr lang="en-US" dirty="0"/>
          </a:p>
        </p:txBody>
      </p:sp>
      <p:sp>
        <p:nvSpPr>
          <p:cNvPr id="5" name="TextBox 4"/>
          <p:cNvSpPr txBox="1"/>
          <p:nvPr/>
        </p:nvSpPr>
        <p:spPr>
          <a:xfrm>
            <a:off x="4724400" y="838200"/>
            <a:ext cx="2008883"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2000" dirty="0" smtClean="0"/>
              <a:t>Psychotherapy </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62000" y="457200"/>
            <a:ext cx="38862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PSYCHIATRIC ASPECTS IN ENDOCRINE DISORDERS</a:t>
            </a:r>
            <a:endParaRPr lang="en-US" dirty="0"/>
          </a:p>
        </p:txBody>
      </p:sp>
      <p:graphicFrame>
        <p:nvGraphicFramePr>
          <p:cNvPr id="3" name="Diagram 2"/>
          <p:cNvGraphicFramePr/>
          <p:nvPr/>
        </p:nvGraphicFramePr>
        <p:xfrm>
          <a:off x="16002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724400" y="0"/>
            <a:ext cx="4419600" cy="67403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dirty="0" smtClean="0"/>
              <a:t>2 to 3 times higher prevalence of depression in diabetes</a:t>
            </a:r>
          </a:p>
          <a:p>
            <a:pPr>
              <a:buFont typeface="Arial" pitchFamily="34" charset="0"/>
              <a:buChar char="•"/>
            </a:pPr>
            <a:r>
              <a:rPr lang="en-US" dirty="0" smtClean="0"/>
              <a:t>Depression associated with worse </a:t>
            </a:r>
            <a:r>
              <a:rPr lang="en-US" dirty="0" err="1" smtClean="0"/>
              <a:t>glycaemic</a:t>
            </a:r>
            <a:r>
              <a:rPr lang="en-US" dirty="0" smtClean="0"/>
              <a:t> control and complications</a:t>
            </a:r>
          </a:p>
          <a:p>
            <a:pPr>
              <a:buFont typeface="Arial" pitchFamily="34" charset="0"/>
              <a:buChar char="•"/>
            </a:pPr>
            <a:r>
              <a:rPr lang="en-US" dirty="0" smtClean="0"/>
              <a:t>Retinopathy ,nephropathy , cardiac dysfunction more common</a:t>
            </a:r>
          </a:p>
          <a:p>
            <a:pPr>
              <a:buFont typeface="Arial" pitchFamily="34" charset="0"/>
              <a:buChar char="•"/>
            </a:pPr>
            <a:r>
              <a:rPr lang="en-US" dirty="0" smtClean="0"/>
              <a:t>Reciprocal relation diabetes also predisposes to depression. Depression predisposes to type2 diabetes</a:t>
            </a:r>
          </a:p>
          <a:p>
            <a:pPr>
              <a:buFont typeface="Arial" pitchFamily="34" charset="0"/>
              <a:buChar char="•"/>
            </a:pPr>
            <a:r>
              <a:rPr lang="en-US" dirty="0" smtClean="0"/>
              <a:t>Standard treatment of depression is advisable</a:t>
            </a:r>
          </a:p>
          <a:p>
            <a:pPr>
              <a:buFont typeface="Arial" pitchFamily="34" charset="0"/>
              <a:buChar char="•"/>
            </a:pPr>
            <a:r>
              <a:rPr lang="en-US" dirty="0" smtClean="0"/>
              <a:t>Controlled trials of </a:t>
            </a:r>
            <a:r>
              <a:rPr lang="en-US" dirty="0" err="1" smtClean="0"/>
              <a:t>fluoxetine</a:t>
            </a:r>
            <a:r>
              <a:rPr lang="en-US" dirty="0" smtClean="0"/>
              <a:t> and </a:t>
            </a:r>
            <a:r>
              <a:rPr lang="en-US" dirty="0" err="1" smtClean="0"/>
              <a:t>nortriptyline</a:t>
            </a:r>
            <a:r>
              <a:rPr lang="en-US" dirty="0" smtClean="0"/>
              <a:t> have been done both relieved depression however </a:t>
            </a:r>
            <a:r>
              <a:rPr lang="en-US" dirty="0" err="1" smtClean="0"/>
              <a:t>fluoxetine</a:t>
            </a:r>
            <a:r>
              <a:rPr lang="en-US" dirty="0" smtClean="0"/>
              <a:t> improved </a:t>
            </a:r>
            <a:r>
              <a:rPr lang="en-US" dirty="0" err="1" smtClean="0"/>
              <a:t>hyperglycaemia</a:t>
            </a:r>
            <a:r>
              <a:rPr lang="en-US" dirty="0" smtClean="0"/>
              <a:t> too</a:t>
            </a:r>
          </a:p>
          <a:p>
            <a:pPr>
              <a:buFont typeface="Arial" pitchFamily="34" charset="0"/>
              <a:buChar char="•"/>
            </a:pPr>
            <a:r>
              <a:rPr lang="en-US" dirty="0" smtClean="0"/>
              <a:t>Patient receiving CBT in comparison to supportive therapy had </a:t>
            </a:r>
            <a:r>
              <a:rPr lang="en-US" dirty="0" err="1" smtClean="0"/>
              <a:t>signitficant</a:t>
            </a:r>
            <a:r>
              <a:rPr lang="en-US" dirty="0" smtClean="0"/>
              <a:t> improvement in HbA1c levels</a:t>
            </a:r>
          </a:p>
          <a:p>
            <a:pPr>
              <a:buFont typeface="Arial" pitchFamily="34" charset="0"/>
              <a:buChar char="•"/>
            </a:pPr>
            <a:r>
              <a:rPr lang="en-US" dirty="0" smtClean="0"/>
              <a:t>DEPRESSION SHOULD ALWAYS BE SUSPECTED IN PATIENTS WHO ARE HAVING DIFFICULTY ADAPTING TO DIABETES AND SHOW POOR OR WORSENING CONTROL</a:t>
            </a:r>
          </a:p>
        </p:txBody>
      </p:sp>
      <p:sp>
        <p:nvSpPr>
          <p:cNvPr id="5" name="Rounded Rectangle 4"/>
          <p:cNvSpPr/>
          <p:nvPr/>
        </p:nvSpPr>
        <p:spPr>
          <a:xfrm>
            <a:off x="4800600" y="228600"/>
            <a:ext cx="4343400" cy="662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10-25% Bipolar Patients suffer from diabetes</a:t>
            </a:r>
          </a:p>
          <a:p>
            <a:pPr algn="ctr"/>
            <a:r>
              <a:rPr lang="en-US" dirty="0" smtClean="0"/>
              <a:t>2-4 times greater risk of developing diabetes in schizophrenia </a:t>
            </a:r>
          </a:p>
          <a:p>
            <a:pPr algn="ctr"/>
            <a:r>
              <a:rPr lang="en-US" dirty="0" smtClean="0"/>
              <a:t>Poor life-style and importantly anti-psychotics implicated</a:t>
            </a:r>
          </a:p>
          <a:p>
            <a:pPr algn="ctr"/>
            <a:r>
              <a:rPr lang="en-US" dirty="0" smtClean="0"/>
              <a:t>5HT1A antagonism responsible for such relationship(</a:t>
            </a:r>
            <a:r>
              <a:rPr lang="en-US" dirty="0" err="1" smtClean="0"/>
              <a:t>hyperglycaemia</a:t>
            </a:r>
            <a:r>
              <a:rPr lang="en-US" dirty="0" smtClean="0"/>
              <a:t>)</a:t>
            </a:r>
          </a:p>
          <a:p>
            <a:pPr algn="ctr"/>
            <a:r>
              <a:rPr lang="en-US" dirty="0" smtClean="0"/>
              <a:t>Sudden onset of </a:t>
            </a:r>
            <a:r>
              <a:rPr lang="en-US" dirty="0" err="1" smtClean="0"/>
              <a:t>ketoacidosis</a:t>
            </a:r>
            <a:r>
              <a:rPr lang="en-US" dirty="0" smtClean="0"/>
              <a:t> , </a:t>
            </a:r>
            <a:r>
              <a:rPr lang="en-US" dirty="0" err="1" smtClean="0"/>
              <a:t>hyperosmolar</a:t>
            </a:r>
            <a:r>
              <a:rPr lang="en-US" dirty="0" smtClean="0"/>
              <a:t> coma have been reported with anti-psychotics</a:t>
            </a:r>
          </a:p>
          <a:p>
            <a:pPr algn="ctr"/>
            <a:endParaRPr lang="en-US" dirty="0" smtClean="0"/>
          </a:p>
          <a:p>
            <a:pPr algn="ctr"/>
            <a:r>
              <a:rPr lang="en-US" dirty="0" smtClean="0"/>
              <a:t>But sudden emergence commonly seen in patients having glucose intolerance ,family </a:t>
            </a:r>
            <a:r>
              <a:rPr lang="en-US" dirty="0" err="1" smtClean="0"/>
              <a:t>history,gestational</a:t>
            </a:r>
            <a:r>
              <a:rPr lang="en-US" dirty="0" smtClean="0"/>
              <a:t> diabetes etc</a:t>
            </a:r>
          </a:p>
          <a:p>
            <a:pPr algn="ctr"/>
            <a:r>
              <a:rPr lang="en-US" dirty="0" smtClean="0"/>
              <a:t>Diabetes typically recedes once drugs are </a:t>
            </a:r>
            <a:r>
              <a:rPr lang="en-US" dirty="0" err="1" smtClean="0"/>
              <a:t>withrawn</a:t>
            </a:r>
            <a:endParaRPr lang="en-US" dirty="0" smtClean="0"/>
          </a:p>
          <a:p>
            <a:pPr algn="ctr"/>
            <a:endParaRPr lang="en-US" dirty="0" smtClean="0"/>
          </a:p>
          <a:p>
            <a:pPr algn="ctr"/>
            <a:endParaRPr lang="en-US" dirty="0" smtClean="0"/>
          </a:p>
          <a:p>
            <a:pPr algn="ctr"/>
            <a:endParaRPr lang="en-US" dirty="0" smtClean="0"/>
          </a:p>
          <a:p>
            <a:pPr algn="ctr"/>
            <a:r>
              <a:rPr lang="en-US" dirty="0" smtClean="0"/>
              <a:t> </a:t>
            </a:r>
            <a:endParaRPr lang="en-US" dirty="0"/>
          </a:p>
        </p:txBody>
      </p:sp>
      <p:sp>
        <p:nvSpPr>
          <p:cNvPr id="6" name="Oval 5"/>
          <p:cNvSpPr/>
          <p:nvPr/>
        </p:nvSpPr>
        <p:spPr>
          <a:xfrm>
            <a:off x="4800600" y="0"/>
            <a:ext cx="4343400" cy="68580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Cognitive </a:t>
            </a:r>
            <a:r>
              <a:rPr lang="en-US" dirty="0" err="1" smtClean="0"/>
              <a:t>dysfunction:adolescent</a:t>
            </a:r>
            <a:r>
              <a:rPr lang="en-US" dirty="0" smtClean="0"/>
              <a:t> and children of diabetes onset before 6 years have cognitive difficulty particularly in </a:t>
            </a:r>
            <a:r>
              <a:rPr lang="en-US" dirty="0" err="1" smtClean="0"/>
              <a:t>vocalbulary</a:t>
            </a:r>
            <a:r>
              <a:rPr lang="en-US" dirty="0" smtClean="0"/>
              <a:t> and speed of processing</a:t>
            </a:r>
          </a:p>
          <a:p>
            <a:pPr algn="ctr"/>
            <a:r>
              <a:rPr lang="en-US" dirty="0" smtClean="0"/>
              <a:t>Recurrent </a:t>
            </a:r>
            <a:r>
              <a:rPr lang="en-US" dirty="0" err="1" smtClean="0"/>
              <a:t>hypoglycaemia</a:t>
            </a:r>
            <a:r>
              <a:rPr lang="en-US" dirty="0" smtClean="0"/>
              <a:t> in diabetics predict poor performance in attention and short term memory</a:t>
            </a:r>
          </a:p>
          <a:p>
            <a:pPr algn="ctr"/>
            <a:r>
              <a:rPr lang="en-US" dirty="0" smtClean="0"/>
              <a:t>Chronic </a:t>
            </a:r>
            <a:r>
              <a:rPr lang="en-US" dirty="0" err="1" smtClean="0"/>
              <a:t>hyperglycaemia</a:t>
            </a:r>
            <a:r>
              <a:rPr lang="en-US" dirty="0" smtClean="0"/>
              <a:t> associated with micro and </a:t>
            </a:r>
            <a:r>
              <a:rPr lang="en-US" dirty="0" err="1" smtClean="0"/>
              <a:t>macrovascular</a:t>
            </a:r>
            <a:r>
              <a:rPr lang="en-US" dirty="0" smtClean="0"/>
              <a:t> changes and dementia(primarily vascular dementia)</a:t>
            </a:r>
            <a:endParaRPr lang="en-US" dirty="0"/>
          </a:p>
        </p:txBody>
      </p:sp>
      <p:sp>
        <p:nvSpPr>
          <p:cNvPr id="8" name="TextBox 7"/>
          <p:cNvSpPr txBox="1"/>
          <p:nvPr/>
        </p:nvSpPr>
        <p:spPr>
          <a:xfrm>
            <a:off x="0" y="2438400"/>
            <a:ext cx="7543800"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Eating disorders:</a:t>
            </a:r>
          </a:p>
          <a:p>
            <a:r>
              <a:rPr lang="en-US" dirty="0" smtClean="0"/>
              <a:t>Eating disorders are more common in type 1 diabetes</a:t>
            </a:r>
          </a:p>
          <a:p>
            <a:r>
              <a:rPr lang="en-US" dirty="0" smtClean="0"/>
              <a:t>Women with type1 diabetes may use insulin manipulation(administer reduced insulin doses) as a means of caloric purging</a:t>
            </a:r>
          </a:p>
          <a:p>
            <a:r>
              <a:rPr lang="en-US" dirty="0" smtClean="0"/>
              <a:t>Rates of omission high in early adulthood and late adolescence</a:t>
            </a:r>
            <a:endParaRPr lang="en-US" dirty="0"/>
          </a:p>
        </p:txBody>
      </p:sp>
      <p:sp>
        <p:nvSpPr>
          <p:cNvPr id="9" name="Rectangle 8"/>
          <p:cNvSpPr/>
          <p:nvPr/>
        </p:nvSpPr>
        <p:spPr>
          <a:xfrm>
            <a:off x="1143000" y="1371600"/>
            <a:ext cx="19812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Diabetes </a:t>
            </a:r>
            <a:endParaRPr lang="en-US" dirty="0"/>
          </a:p>
        </p:txBody>
      </p:sp>
      <p:sp>
        <p:nvSpPr>
          <p:cNvPr id="10" name="TextBox 9"/>
          <p:cNvSpPr txBox="1"/>
          <p:nvPr/>
        </p:nvSpPr>
        <p:spPr>
          <a:xfrm>
            <a:off x="304800" y="4549676"/>
            <a:ext cx="7162800"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Sexual disorders</a:t>
            </a:r>
          </a:p>
          <a:p>
            <a:r>
              <a:rPr lang="en-US" dirty="0" smtClean="0"/>
              <a:t>Nearly three fold increase in erectile dysfunction</a:t>
            </a:r>
          </a:p>
          <a:p>
            <a:r>
              <a:rPr lang="en-US" dirty="0" smtClean="0"/>
              <a:t>Other problems include loss of sexual </a:t>
            </a:r>
            <a:r>
              <a:rPr lang="en-US" dirty="0" err="1" smtClean="0"/>
              <a:t>interest,ejaculatory</a:t>
            </a:r>
            <a:r>
              <a:rPr lang="en-US" dirty="0" smtClean="0"/>
              <a:t> disturbance , persistent morning erections in one half patients and increased spontaneous erections</a:t>
            </a:r>
          </a:p>
          <a:p>
            <a:r>
              <a:rPr lang="en-US" dirty="0" smtClean="0"/>
              <a:t>Sexual problems correlate with </a:t>
            </a:r>
            <a:r>
              <a:rPr lang="en-US" dirty="0" err="1" smtClean="0"/>
              <a:t>chronicity</a:t>
            </a:r>
            <a:r>
              <a:rPr lang="en-US" dirty="0" smtClean="0"/>
              <a:t> of diabetes ,its </a:t>
            </a:r>
            <a:r>
              <a:rPr lang="en-US" dirty="0" err="1" smtClean="0"/>
              <a:t>complications,reduced</a:t>
            </a:r>
            <a:r>
              <a:rPr lang="en-US" dirty="0" smtClean="0"/>
              <a:t> level </a:t>
            </a:r>
            <a:r>
              <a:rPr lang="en-US" dirty="0" err="1" smtClean="0"/>
              <a:t>androgens,smoking</a:t>
            </a:r>
            <a:r>
              <a:rPr lang="en-US" dirty="0" smtClean="0"/>
              <a:t> and weight gain</a:t>
            </a:r>
          </a:p>
          <a:p>
            <a:r>
              <a:rPr lang="en-US" dirty="0" err="1" smtClean="0"/>
              <a:t>Sildenafil</a:t>
            </a:r>
            <a:r>
              <a:rPr lang="en-US" dirty="0" smtClean="0"/>
              <a:t> has been to be beneficial in these patients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xit" presetSubtype="16" fill="hold" grpId="1" nodeType="clickEffect">
                                  <p:stCondLst>
                                    <p:cond delay="0"/>
                                  </p:stCondLst>
                                  <p:childTnLst>
                                    <p:animEffect transition="out" filter="box(in)">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1" nodeType="clickEffect">
                                  <p:stCondLst>
                                    <p:cond delay="0"/>
                                  </p:stCondLst>
                                  <p:childTnLst>
                                    <p:anim calcmode="lin" valueType="num">
                                      <p:cBhvr additive="base">
                                        <p:cTn id="34" dur="500"/>
                                        <p:tgtEl>
                                          <p:spTgt spid="6"/>
                                        </p:tgtEl>
                                        <p:attrNameLst>
                                          <p:attrName>ppt_x</p:attrName>
                                        </p:attrNameLst>
                                      </p:cBhvr>
                                      <p:tavLst>
                                        <p:tav tm="0">
                                          <p:val>
                                            <p:strVal val="ppt_x"/>
                                          </p:val>
                                        </p:tav>
                                        <p:tav tm="100000">
                                          <p:val>
                                            <p:strVal val="ppt_x"/>
                                          </p:val>
                                        </p:tav>
                                      </p:tavLst>
                                    </p:anim>
                                    <p:anim calcmode="lin" valueType="num">
                                      <p:cBhvr additive="base">
                                        <p:cTn id="35" dur="500"/>
                                        <p:tgtEl>
                                          <p:spTgt spid="6"/>
                                        </p:tgtEl>
                                        <p:attrNameLst>
                                          <p:attrName>ppt_y</p:attrName>
                                        </p:attrNameLst>
                                      </p:cBhvr>
                                      <p:tavLst>
                                        <p:tav tm="0">
                                          <p:val>
                                            <p:strVal val="ppt_y"/>
                                          </p:val>
                                        </p:tav>
                                        <p:tav tm="100000">
                                          <p:val>
                                            <p:strVal val="1+ppt_h/2"/>
                                          </p:val>
                                        </p:tav>
                                      </p:tavLst>
                                    </p:anim>
                                    <p:set>
                                      <p:cBhvr>
                                        <p:cTn id="36" dur="1" fill="hold">
                                          <p:stCondLst>
                                            <p:cond delay="499"/>
                                          </p:stCondLst>
                                        </p:cTn>
                                        <p:tgtEl>
                                          <p:spTgt spid="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heckerboard(across)">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xit" presetSubtype="16" fill="hold" grpId="1" nodeType="clickEffect">
                                  <p:stCondLst>
                                    <p:cond delay="0"/>
                                  </p:stCondLst>
                                  <p:childTnLst>
                                    <p:animEffect transition="out" filter="diamond(in)">
                                      <p:cBhvr>
                                        <p:cTn id="45" dur="2000"/>
                                        <p:tgtEl>
                                          <p:spTgt spid="8"/>
                                        </p:tgtEl>
                                      </p:cBhvr>
                                    </p:animEffect>
                                    <p:set>
                                      <p:cBhvr>
                                        <p:cTn id="46" dur="1" fill="hold">
                                          <p:stCondLst>
                                            <p:cond delay="1999"/>
                                          </p:stCondLst>
                                        </p:cTn>
                                        <p:tgtEl>
                                          <p:spTgt spid="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8" grpId="0" animBg="1"/>
      <p:bldP spid="8" grpId="1"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019800" y="304800"/>
            <a:ext cx="22860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Hypothyroidism </a:t>
            </a:r>
            <a:endParaRPr lang="en-US" dirty="0"/>
          </a:p>
        </p:txBody>
      </p:sp>
      <p:graphicFrame>
        <p:nvGraphicFramePr>
          <p:cNvPr id="3" name="Diagram 2"/>
          <p:cNvGraphicFramePr/>
          <p:nvPr/>
        </p:nvGraphicFramePr>
        <p:xfrm>
          <a:off x="1524000" y="1524000"/>
          <a:ext cx="64008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Arrow 3"/>
          <p:cNvSpPr/>
          <p:nvPr/>
        </p:nvSpPr>
        <p:spPr>
          <a:xfrm>
            <a:off x="381000" y="0"/>
            <a:ext cx="5562600" cy="1600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000" dirty="0" smtClean="0"/>
          </a:p>
          <a:p>
            <a:pPr algn="ctr"/>
            <a:r>
              <a:rPr lang="en-US" sz="2000" dirty="0" smtClean="0"/>
              <a:t>PSYCHIATRIC ASPECTS IN ENDOCRINE DISORDERS</a:t>
            </a:r>
          </a:p>
          <a:p>
            <a:pPr algn="ctr"/>
            <a:endParaRPr lang="en-US" sz="2000" dirty="0"/>
          </a:p>
        </p:txBody>
      </p:sp>
      <p:sp>
        <p:nvSpPr>
          <p:cNvPr id="5" name="TextBox 4"/>
          <p:cNvSpPr txBox="1"/>
          <p:nvPr/>
        </p:nvSpPr>
        <p:spPr>
          <a:xfrm>
            <a:off x="152400" y="3718679"/>
            <a:ext cx="4572000" cy="313932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dirty="0" smtClean="0"/>
              <a:t>“</a:t>
            </a:r>
            <a:r>
              <a:rPr lang="en-US" dirty="0" err="1" smtClean="0"/>
              <a:t>Myxoedema</a:t>
            </a:r>
            <a:r>
              <a:rPr lang="en-US" dirty="0" smtClean="0"/>
              <a:t> madness” earlier common</a:t>
            </a:r>
          </a:p>
          <a:p>
            <a:pPr>
              <a:buFont typeface="Arial" pitchFamily="34" charset="0"/>
              <a:buChar char="•"/>
            </a:pPr>
            <a:r>
              <a:rPr lang="en-US" dirty="0" smtClean="0"/>
              <a:t>Difficult to differentiate from Axis I</a:t>
            </a:r>
          </a:p>
          <a:p>
            <a:pPr>
              <a:buFont typeface="Arial" pitchFamily="34" charset="0"/>
              <a:buChar char="•"/>
            </a:pPr>
            <a:r>
              <a:rPr lang="en-US" dirty="0" smtClean="0"/>
              <a:t>Psychotic symptoms remit when TSH levels return to normal</a:t>
            </a:r>
          </a:p>
          <a:p>
            <a:pPr>
              <a:buFont typeface="Arial" pitchFamily="34" charset="0"/>
              <a:buChar char="•"/>
            </a:pPr>
            <a:r>
              <a:rPr lang="en-US" dirty="0" smtClean="0"/>
              <a:t>Another possibility is Hashimoto’s encephalopathy( </a:t>
            </a:r>
            <a:r>
              <a:rPr lang="en-US" dirty="0" err="1" smtClean="0"/>
              <a:t>delerium</a:t>
            </a:r>
            <a:r>
              <a:rPr lang="en-US" dirty="0" smtClean="0"/>
              <a:t> with psychosis, seizure, focal neurological signs associate with high serum anti-thyroid  antibody concentration, responsive to corticosteroids :its autoimmune disorder)</a:t>
            </a:r>
          </a:p>
        </p:txBody>
      </p:sp>
      <p:sp>
        <p:nvSpPr>
          <p:cNvPr id="6" name="TextBox 5"/>
          <p:cNvSpPr txBox="1"/>
          <p:nvPr/>
        </p:nvSpPr>
        <p:spPr>
          <a:xfrm>
            <a:off x="4648200" y="1219200"/>
            <a:ext cx="4114800" cy="2585323"/>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dirty="0" smtClean="0"/>
              <a:t>In early hypothyroidism circulating T4 level drop, while T3 level remain in normal range.</a:t>
            </a:r>
          </a:p>
          <a:p>
            <a:pPr>
              <a:buFont typeface="Arial" pitchFamily="34" charset="0"/>
              <a:buChar char="•"/>
            </a:pPr>
            <a:r>
              <a:rPr lang="en-US" dirty="0" smtClean="0"/>
              <a:t>T4 is preferentially used by brain and is more sensitive to brain</a:t>
            </a:r>
          </a:p>
          <a:p>
            <a:pPr>
              <a:buFont typeface="Arial" pitchFamily="34" charset="0"/>
              <a:buChar char="•"/>
            </a:pPr>
            <a:r>
              <a:rPr lang="en-US" dirty="0" smtClean="0"/>
              <a:t>Subclinical hypothyroidism is potential risk for depression</a:t>
            </a:r>
          </a:p>
          <a:p>
            <a:pPr>
              <a:buFont typeface="Arial" pitchFamily="34" charset="0"/>
              <a:buChar char="•"/>
            </a:pPr>
            <a:r>
              <a:rPr lang="en-US" dirty="0" smtClean="0"/>
              <a:t>40% rapid or mixed bipolar have subclinical hypothyroidism</a:t>
            </a:r>
            <a:endParaRPr lang="en-US" dirty="0"/>
          </a:p>
        </p:txBody>
      </p:sp>
      <p:sp>
        <p:nvSpPr>
          <p:cNvPr id="7" name="TextBox 6"/>
          <p:cNvSpPr txBox="1"/>
          <p:nvPr/>
        </p:nvSpPr>
        <p:spPr>
          <a:xfrm>
            <a:off x="4724400" y="3810000"/>
            <a:ext cx="4191000"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Memory impairment is commonly seen in hypothyroidism</a:t>
            </a:r>
          </a:p>
          <a:p>
            <a:r>
              <a:rPr lang="en-US" dirty="0" smtClean="0"/>
              <a:t>Either due to direct affect of hypothyroidism or due to depression</a:t>
            </a:r>
          </a:p>
          <a:p>
            <a:r>
              <a:rPr lang="en-US" dirty="0" smtClean="0"/>
              <a:t>Patients receiving </a:t>
            </a:r>
            <a:r>
              <a:rPr lang="en-US" dirty="0" err="1" smtClean="0"/>
              <a:t>thyroxine</a:t>
            </a:r>
            <a:r>
              <a:rPr lang="en-US" dirty="0" smtClean="0"/>
              <a:t> and </a:t>
            </a:r>
            <a:r>
              <a:rPr lang="en-US" dirty="0" err="1" smtClean="0"/>
              <a:t>triiodothyronine</a:t>
            </a:r>
            <a:r>
              <a:rPr lang="en-US" dirty="0" smtClean="0"/>
              <a:t> respond better than those being prescribed </a:t>
            </a:r>
            <a:r>
              <a:rPr lang="en-US" dirty="0" err="1" smtClean="0"/>
              <a:t>thyroxine</a:t>
            </a:r>
            <a:r>
              <a:rPr lang="en-US" dirty="0" smtClean="0"/>
              <a:t> alone</a:t>
            </a:r>
            <a:endParaRPr lang="en-US" dirty="0"/>
          </a:p>
        </p:txBody>
      </p:sp>
      <p:sp>
        <p:nvSpPr>
          <p:cNvPr id="8" name="TextBox 7"/>
          <p:cNvSpPr txBox="1"/>
          <p:nvPr/>
        </p:nvSpPr>
        <p:spPr>
          <a:xfrm>
            <a:off x="304800" y="1371600"/>
            <a:ext cx="4267200"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buFont typeface="Arial" pitchFamily="34" charset="0"/>
              <a:buChar char="•"/>
            </a:pPr>
            <a:r>
              <a:rPr lang="en-US" dirty="0" smtClean="0"/>
              <a:t>Congenital hypothyroidism</a:t>
            </a:r>
          </a:p>
          <a:p>
            <a:pPr>
              <a:buFont typeface="Arial" pitchFamily="34" charset="0"/>
              <a:buChar char="•"/>
            </a:pPr>
            <a:r>
              <a:rPr lang="en-US" dirty="0" err="1" smtClean="0"/>
              <a:t>Associted</a:t>
            </a:r>
            <a:r>
              <a:rPr lang="en-US" dirty="0" smtClean="0"/>
              <a:t> with mental </a:t>
            </a:r>
            <a:r>
              <a:rPr lang="en-US" dirty="0" err="1" smtClean="0"/>
              <a:t>retardationshort</a:t>
            </a:r>
            <a:r>
              <a:rPr lang="en-US" dirty="0" smtClean="0"/>
              <a:t> stature and puffiness of face and hands</a:t>
            </a:r>
          </a:p>
          <a:p>
            <a:pPr>
              <a:buFont typeface="Arial" pitchFamily="34" charset="0"/>
              <a:buChar char="•"/>
            </a:pPr>
            <a:r>
              <a:rPr lang="en-US" dirty="0" smtClean="0"/>
              <a:t>Treatment with thyroid hormone before age of 3months can result in normal intelligence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5"/>
                                        </p:tgtEl>
                                        <p:attrNameLst>
                                          <p:attrName>ppt_x</p:attrName>
                                        </p:attrNameLst>
                                      </p:cBhvr>
                                      <p:tavLst>
                                        <p:tav tm="0">
                                          <p:val>
                                            <p:strVal val="ppt_x"/>
                                          </p:val>
                                        </p:tav>
                                        <p:tav tm="100000">
                                          <p:val>
                                            <p:strVal val="ppt_x"/>
                                          </p:val>
                                        </p:tav>
                                      </p:tavLst>
                                    </p:anim>
                                    <p:anim calcmode="lin" valueType="num">
                                      <p:cBhvr additive="base">
                                        <p:cTn id="25" dur="500"/>
                                        <p:tgtEl>
                                          <p:spTgt spid="5"/>
                                        </p:tgtEl>
                                        <p:attrNameLst>
                                          <p:attrName>ppt_y</p:attrName>
                                        </p:attrNameLst>
                                      </p:cBhvr>
                                      <p:tavLst>
                                        <p:tav tm="0">
                                          <p:val>
                                            <p:strVal val="ppt_y"/>
                                          </p:val>
                                        </p:tav>
                                        <p:tav tm="100000">
                                          <p:val>
                                            <p:strVal val="1+ppt_h/2"/>
                                          </p:val>
                                        </p:tav>
                                      </p:tavLst>
                                    </p:anim>
                                    <p:set>
                                      <p:cBhvr>
                                        <p:cTn id="26" dur="1" fill="hold">
                                          <p:stCondLst>
                                            <p:cond delay="499"/>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7"/>
                                        </p:tgtEl>
                                        <p:attrNameLst>
                                          <p:attrName>ppt_x</p:attrName>
                                        </p:attrNameLst>
                                      </p:cBhvr>
                                      <p:tavLst>
                                        <p:tav tm="0">
                                          <p:val>
                                            <p:strVal val="ppt_x"/>
                                          </p:val>
                                        </p:tav>
                                        <p:tav tm="100000">
                                          <p:val>
                                            <p:strVal val="ppt_x"/>
                                          </p:val>
                                        </p:tav>
                                      </p:tavLst>
                                    </p:anim>
                                    <p:anim calcmode="lin" valueType="num">
                                      <p:cBhvr additive="base">
                                        <p:cTn id="37" dur="500"/>
                                        <p:tgtEl>
                                          <p:spTgt spid="7"/>
                                        </p:tgtEl>
                                        <p:attrNameLst>
                                          <p:attrName>ppt_y</p:attrName>
                                        </p:attrNameLst>
                                      </p:cBhvr>
                                      <p:tavLst>
                                        <p:tav tm="0">
                                          <p:val>
                                            <p:strVal val="ppt_y"/>
                                          </p:val>
                                        </p:tav>
                                        <p:tav tm="100000">
                                          <p:val>
                                            <p:strVal val="1+ppt_h/2"/>
                                          </p:val>
                                        </p:tav>
                                      </p:tavLst>
                                    </p:anim>
                                    <p:set>
                                      <p:cBhvr>
                                        <p:cTn id="38" dur="1" fill="hold">
                                          <p:stCondLst>
                                            <p:cond delay="4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diamond(in)">
                                      <p:cBhvr>
                                        <p:cTn id="43" dur="2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grpId="1" nodeType="clickEffect">
                                  <p:stCondLst>
                                    <p:cond delay="0"/>
                                  </p:stCondLst>
                                  <p:childTnLst>
                                    <p:anim calcmode="lin" valueType="num">
                                      <p:cBhvr additive="base">
                                        <p:cTn id="47" dur="500"/>
                                        <p:tgtEl>
                                          <p:spTgt spid="8"/>
                                        </p:tgtEl>
                                        <p:attrNameLst>
                                          <p:attrName>ppt_x</p:attrName>
                                        </p:attrNameLst>
                                      </p:cBhvr>
                                      <p:tavLst>
                                        <p:tav tm="0">
                                          <p:val>
                                            <p:strVal val="ppt_x"/>
                                          </p:val>
                                        </p:tav>
                                        <p:tav tm="100000">
                                          <p:val>
                                            <p:strVal val="ppt_x"/>
                                          </p:val>
                                        </p:tav>
                                      </p:tavLst>
                                    </p:anim>
                                    <p:anim calcmode="lin" valueType="num">
                                      <p:cBhvr additive="base">
                                        <p:cTn id="48" dur="500"/>
                                        <p:tgtEl>
                                          <p:spTgt spid="8"/>
                                        </p:tgtEl>
                                        <p:attrNameLst>
                                          <p:attrName>ppt_y</p:attrName>
                                        </p:attrNameLst>
                                      </p:cBhvr>
                                      <p:tavLst>
                                        <p:tav tm="0">
                                          <p:val>
                                            <p:strVal val="ppt_y"/>
                                          </p:val>
                                        </p:tav>
                                        <p:tav tm="100000">
                                          <p:val>
                                            <p:strVal val="1+ppt_h/2"/>
                                          </p:val>
                                        </p:tav>
                                      </p:tavLst>
                                    </p:anim>
                                    <p:set>
                                      <p:cBhvr>
                                        <p:cTn id="4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3600" dirty="0" smtClean="0"/>
              <a:t>introduction</a:t>
            </a:r>
            <a:endParaRPr lang="en-US" sz="3600"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buFont typeface="Wingdings" pitchFamily="2" charset="2"/>
              <a:buChar char="q"/>
            </a:pPr>
            <a:r>
              <a:rPr lang="en-US" dirty="0" smtClean="0"/>
              <a:t>How psychiatric and medical illness are inter-related</a:t>
            </a:r>
          </a:p>
          <a:p>
            <a:pPr>
              <a:buFont typeface="Wingdings" pitchFamily="2" charset="2"/>
              <a:buChar char="q"/>
            </a:pPr>
            <a:r>
              <a:rPr lang="en-US" dirty="0" smtClean="0"/>
              <a:t>Why to study psychiatric aspects of medical illness</a:t>
            </a:r>
          </a:p>
          <a:p>
            <a:pPr>
              <a:buFont typeface="Wingdings" pitchFamily="2" charset="2"/>
              <a:buChar char="q"/>
            </a:pPr>
            <a:r>
              <a:rPr lang="en-US" dirty="0" smtClean="0"/>
              <a:t>Types of psychiatric illnesses in medical disorders</a:t>
            </a:r>
          </a:p>
          <a:p>
            <a:pPr>
              <a:buFont typeface="Wingdings" pitchFamily="2" charset="2"/>
              <a:buChar char="q"/>
            </a:pPr>
            <a:r>
              <a:rPr lang="en-US" dirty="0" smtClean="0"/>
              <a:t>Psychiatric disorders due to general medical condition</a:t>
            </a:r>
          </a:p>
          <a:p>
            <a:pPr>
              <a:buFont typeface="Wingdings" pitchFamily="2" charset="2"/>
              <a:buChar char="q"/>
            </a:pPr>
            <a:r>
              <a:rPr lang="en-US" dirty="0" smtClean="0"/>
              <a:t>Psychiatric aspects of common medical disorders:</a:t>
            </a:r>
          </a:p>
          <a:p>
            <a:pPr>
              <a:buFont typeface="Wingdings" pitchFamily="2" charset="2"/>
              <a:buChar char="Ø"/>
            </a:pPr>
            <a:r>
              <a:rPr lang="en-US" dirty="0" smtClean="0"/>
              <a:t>Psychiatric aspects of HIV/AIDS</a:t>
            </a:r>
          </a:p>
          <a:p>
            <a:pPr>
              <a:buFont typeface="Wingdings" pitchFamily="2" charset="2"/>
              <a:buChar char="Ø"/>
            </a:pPr>
            <a:r>
              <a:rPr lang="en-US" dirty="0" smtClean="0"/>
              <a:t>Psychiatric aspects of cancer</a:t>
            </a:r>
          </a:p>
          <a:p>
            <a:pPr>
              <a:buFont typeface="Wingdings" pitchFamily="2" charset="2"/>
              <a:buChar char="Ø"/>
            </a:pPr>
            <a:r>
              <a:rPr lang="en-US" dirty="0" smtClean="0"/>
              <a:t>Psychiatric aspects of endocrine disorders</a:t>
            </a:r>
          </a:p>
          <a:p>
            <a:pPr>
              <a:buFont typeface="Wingdings" pitchFamily="2" charset="2"/>
              <a:buChar char="Ø"/>
            </a:pPr>
            <a:r>
              <a:rPr lang="en-US" dirty="0" smtClean="0"/>
              <a:t>Psychiatric aspects of metabolic disorders</a:t>
            </a:r>
          </a:p>
          <a:p>
            <a:pPr>
              <a:buFont typeface="Wingdings" pitchFamily="2" charset="2"/>
              <a:buChar char="Ø"/>
            </a:pPr>
            <a:r>
              <a:rPr lang="en-US" dirty="0" smtClean="0"/>
              <a:t>Psychiatric aspects of vitamin deficiencies</a:t>
            </a:r>
          </a:p>
          <a:p>
            <a:pPr>
              <a:buFont typeface="Wingdings" pitchFamily="2" charset="2"/>
              <a:buChar char="Ø"/>
            </a:pPr>
            <a:r>
              <a:rPr lang="en-US" dirty="0" smtClean="0"/>
              <a:t>Psychiatric aspects of cardiovascular disorders</a:t>
            </a:r>
          </a:p>
          <a:p>
            <a:pPr>
              <a:buFont typeface="Wingdings" pitchFamily="2" charset="2"/>
              <a:buChar char="Ø"/>
            </a:pPr>
            <a:r>
              <a:rPr lang="en-US" dirty="0" smtClean="0"/>
              <a:t>Psychiatric aspects of respiratory disorders</a:t>
            </a:r>
          </a:p>
          <a:p>
            <a:pPr>
              <a:buFont typeface="Wingdings" pitchFamily="2" charset="2"/>
              <a:buChar char="q"/>
            </a:pPr>
            <a:r>
              <a:rPr lang="en-US" dirty="0" smtClean="0"/>
              <a:t>Conclusion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381000" y="0"/>
            <a:ext cx="5562600" cy="1600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000" dirty="0" smtClean="0"/>
          </a:p>
          <a:p>
            <a:pPr algn="ctr"/>
            <a:r>
              <a:rPr lang="en-US" sz="2000" dirty="0" smtClean="0"/>
              <a:t>PSYCHIATRIC ASPECTS IN ENDOCRINE DISORDERS</a:t>
            </a:r>
          </a:p>
          <a:p>
            <a:pPr algn="ctr"/>
            <a:endParaRPr lang="en-US" sz="2000" dirty="0"/>
          </a:p>
        </p:txBody>
      </p:sp>
      <p:sp>
        <p:nvSpPr>
          <p:cNvPr id="3" name="Rounded Rectangle 2"/>
          <p:cNvSpPr/>
          <p:nvPr/>
        </p:nvSpPr>
        <p:spPr>
          <a:xfrm>
            <a:off x="6019800" y="381000"/>
            <a:ext cx="2286000" cy="914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Hyperthyroidism </a:t>
            </a:r>
            <a:endParaRPr lang="en-US" dirty="0"/>
          </a:p>
        </p:txBody>
      </p:sp>
      <p:sp>
        <p:nvSpPr>
          <p:cNvPr id="4" name="TextBox 3"/>
          <p:cNvSpPr txBox="1"/>
          <p:nvPr/>
        </p:nvSpPr>
        <p:spPr>
          <a:xfrm>
            <a:off x="533400" y="1981200"/>
            <a:ext cx="5181600"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Wingdings" pitchFamily="2" charset="2"/>
              <a:buChar char="Ø"/>
            </a:pPr>
            <a:r>
              <a:rPr lang="en-US" dirty="0" smtClean="0"/>
              <a:t>Most common psychiatric symptoms associated with graves disease are </a:t>
            </a:r>
          </a:p>
          <a:p>
            <a:pPr>
              <a:buFont typeface="Wingdings" pitchFamily="2" charset="2"/>
              <a:buChar char="Ø"/>
            </a:pPr>
            <a:r>
              <a:rPr lang="en-US" dirty="0" smtClean="0"/>
              <a:t>Irritability (78%)</a:t>
            </a:r>
          </a:p>
          <a:p>
            <a:pPr>
              <a:buFont typeface="Wingdings" pitchFamily="2" charset="2"/>
              <a:buChar char="Ø"/>
            </a:pPr>
            <a:r>
              <a:rPr lang="en-US" dirty="0" smtClean="0"/>
              <a:t>Shakiness (77%)</a:t>
            </a:r>
          </a:p>
          <a:p>
            <a:pPr>
              <a:buFont typeface="Wingdings" pitchFamily="2" charset="2"/>
              <a:buChar char="Ø"/>
            </a:pPr>
            <a:r>
              <a:rPr lang="en-US" dirty="0" smtClean="0"/>
              <a:t>Slowed thinking(40%)</a:t>
            </a:r>
          </a:p>
          <a:p>
            <a:pPr>
              <a:buFont typeface="Wingdings" pitchFamily="2" charset="2"/>
              <a:buChar char="Ø"/>
            </a:pPr>
            <a:r>
              <a:rPr lang="en-US" dirty="0" smtClean="0"/>
              <a:t>Depression, mania have also been reported</a:t>
            </a:r>
          </a:p>
          <a:p>
            <a:pPr>
              <a:buFont typeface="Wingdings" pitchFamily="2" charset="2"/>
              <a:buChar char="Ø"/>
            </a:pPr>
            <a:r>
              <a:rPr lang="en-US" dirty="0" smtClean="0"/>
              <a:t>In younger patients hyperthyroidism presents as hyperactivity and at old age presents as depression</a:t>
            </a:r>
          </a:p>
          <a:p>
            <a:pPr>
              <a:buFont typeface="Wingdings" pitchFamily="2" charset="2"/>
              <a:buChar char="Ø"/>
            </a:pPr>
            <a:r>
              <a:rPr lang="en-US" dirty="0" smtClean="0"/>
              <a:t>Treatment of these conditions are indicated however correction of thyroid dysfunction is primary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600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a:xfrm>
            <a:off x="381000" y="0"/>
            <a:ext cx="5562600" cy="1600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000" dirty="0" smtClean="0"/>
          </a:p>
          <a:p>
            <a:pPr algn="ctr"/>
            <a:r>
              <a:rPr lang="en-US" sz="2000" dirty="0" smtClean="0"/>
              <a:t>PSYCHIATRIC ASPECTS IN ENDOCRINE DISORDERS</a:t>
            </a:r>
          </a:p>
          <a:p>
            <a:pPr algn="ctr"/>
            <a:endParaRPr lang="en-US" sz="2000" dirty="0"/>
          </a:p>
        </p:txBody>
      </p:sp>
      <p:sp>
        <p:nvSpPr>
          <p:cNvPr id="4" name="Rounded Rectangle 3"/>
          <p:cNvSpPr/>
          <p:nvPr/>
        </p:nvSpPr>
        <p:spPr>
          <a:xfrm>
            <a:off x="6019800" y="381000"/>
            <a:ext cx="2286000" cy="914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Other disorders </a:t>
            </a:r>
            <a:endParaRPr lang="en-US" dirty="0"/>
          </a:p>
        </p:txBody>
      </p:sp>
      <p:sp>
        <p:nvSpPr>
          <p:cNvPr id="5" name="TextBox 4"/>
          <p:cNvSpPr txBox="1"/>
          <p:nvPr/>
        </p:nvSpPr>
        <p:spPr>
          <a:xfrm>
            <a:off x="0" y="5103674"/>
            <a:ext cx="8686800"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Adrenal medulla tumors</a:t>
            </a:r>
          </a:p>
          <a:p>
            <a:r>
              <a:rPr lang="en-US" dirty="0" smtClean="0"/>
              <a:t>Presents with profuse sweating, headache, palpitation and sense of impending doom</a:t>
            </a:r>
          </a:p>
          <a:p>
            <a:r>
              <a:rPr lang="en-US" dirty="0" smtClean="0"/>
              <a:t>Mimics panic disorder, migraine, cluster headache or subarachnoid </a:t>
            </a:r>
            <a:r>
              <a:rPr lang="en-US" dirty="0" err="1" smtClean="0"/>
              <a:t>haemorrhage</a:t>
            </a:r>
            <a:endParaRPr lang="en-US" dirty="0" smtClean="0"/>
          </a:p>
          <a:p>
            <a:r>
              <a:rPr lang="en-US" dirty="0" smtClean="0"/>
              <a:t>Both TCAs and SSRI have been shown to unmask the silent </a:t>
            </a:r>
            <a:r>
              <a:rPr lang="en-US" dirty="0" err="1" smtClean="0"/>
              <a:t>pheochromocytoma</a:t>
            </a:r>
            <a:endParaRPr lang="en-US" dirty="0"/>
          </a:p>
        </p:txBody>
      </p:sp>
      <p:sp>
        <p:nvSpPr>
          <p:cNvPr id="6" name="TextBox 5"/>
          <p:cNvSpPr txBox="1"/>
          <p:nvPr/>
        </p:nvSpPr>
        <p:spPr>
          <a:xfrm>
            <a:off x="0" y="1371600"/>
            <a:ext cx="5029200" cy="34163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dirty="0" smtClean="0"/>
              <a:t>Hyperparathyroidism may present as </a:t>
            </a:r>
            <a:r>
              <a:rPr lang="en-US" dirty="0" err="1" smtClean="0"/>
              <a:t>hypercalcaemics</a:t>
            </a:r>
            <a:r>
              <a:rPr lang="en-US" dirty="0" smtClean="0"/>
              <a:t> </a:t>
            </a:r>
            <a:r>
              <a:rPr lang="en-US" dirty="0" err="1" smtClean="0"/>
              <a:t>sympyoms</a:t>
            </a:r>
            <a:r>
              <a:rPr lang="en-US" dirty="0" smtClean="0"/>
              <a:t> </a:t>
            </a:r>
            <a:r>
              <a:rPr lang="en-US" dirty="0" err="1" smtClean="0"/>
              <a:t>likethirst</a:t>
            </a:r>
            <a:r>
              <a:rPr lang="en-US" dirty="0" smtClean="0"/>
              <a:t>, anorexia, frequency in urination and depression</a:t>
            </a:r>
          </a:p>
          <a:p>
            <a:pPr>
              <a:buFont typeface="Arial" pitchFamily="34" charset="0"/>
              <a:buChar char="•"/>
            </a:pPr>
            <a:r>
              <a:rPr lang="en-US" dirty="0" smtClean="0"/>
              <a:t>May be iatrogenic(radiation therapy or lithium)</a:t>
            </a:r>
          </a:p>
          <a:p>
            <a:pPr>
              <a:buFont typeface="Arial" pitchFamily="34" charset="0"/>
              <a:buChar char="•"/>
            </a:pPr>
            <a:r>
              <a:rPr lang="en-US" dirty="0" smtClean="0"/>
              <a:t>Mild </a:t>
            </a:r>
            <a:r>
              <a:rPr lang="en-US" dirty="0" err="1" smtClean="0"/>
              <a:t>hypercalcaemia:lack</a:t>
            </a:r>
            <a:r>
              <a:rPr lang="en-US" dirty="0" smtClean="0"/>
              <a:t> of spontaneity/initiative</a:t>
            </a:r>
          </a:p>
          <a:p>
            <a:pPr>
              <a:buFont typeface="Arial" pitchFamily="34" charset="0"/>
              <a:buChar char="•"/>
            </a:pPr>
            <a:r>
              <a:rPr lang="en-US" dirty="0" smtClean="0"/>
              <a:t>Moderate </a:t>
            </a:r>
            <a:r>
              <a:rPr lang="en-US" dirty="0" err="1" smtClean="0"/>
              <a:t>hypercalcaemia</a:t>
            </a:r>
            <a:r>
              <a:rPr lang="en-US" dirty="0" smtClean="0"/>
              <a:t>(10-14mg%):</a:t>
            </a:r>
            <a:r>
              <a:rPr lang="en-US" dirty="0" err="1" smtClean="0"/>
              <a:t>dysphoria,nxiety</a:t>
            </a:r>
            <a:r>
              <a:rPr lang="en-US" dirty="0" smtClean="0"/>
              <a:t>, irritability</a:t>
            </a:r>
          </a:p>
          <a:p>
            <a:pPr>
              <a:buFont typeface="Arial" pitchFamily="34" charset="0"/>
              <a:buChar char="•"/>
            </a:pPr>
            <a:r>
              <a:rPr lang="en-US" dirty="0" smtClean="0"/>
              <a:t>Severe (&gt;14mg%):hallucinations, delusions or delirium</a:t>
            </a:r>
            <a:endParaRPr lang="en-US" dirty="0"/>
          </a:p>
        </p:txBody>
      </p:sp>
      <p:sp>
        <p:nvSpPr>
          <p:cNvPr id="7" name="TextBox 6"/>
          <p:cNvSpPr txBox="1"/>
          <p:nvPr/>
        </p:nvSpPr>
        <p:spPr>
          <a:xfrm>
            <a:off x="5181600" y="1371600"/>
            <a:ext cx="3733800" cy="369331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buFont typeface="Arial" pitchFamily="34" charset="0"/>
              <a:buChar char="•"/>
            </a:pPr>
            <a:r>
              <a:rPr lang="en-US" dirty="0" smtClean="0"/>
              <a:t>Depression in 50-70% of patients</a:t>
            </a:r>
          </a:p>
          <a:p>
            <a:pPr>
              <a:buFont typeface="Arial" pitchFamily="34" charset="0"/>
              <a:buChar char="•"/>
            </a:pPr>
            <a:r>
              <a:rPr lang="en-US" dirty="0" smtClean="0"/>
              <a:t>Psychiatric symptoms precede other symptoms</a:t>
            </a:r>
          </a:p>
          <a:p>
            <a:pPr>
              <a:buFont typeface="Arial" pitchFamily="34" charset="0"/>
              <a:buChar char="•"/>
            </a:pPr>
            <a:r>
              <a:rPr lang="en-US" dirty="0" smtClean="0"/>
              <a:t>Depression due to hypothalamic dysfunction or increased </a:t>
            </a:r>
            <a:r>
              <a:rPr lang="en-US" dirty="0" err="1" smtClean="0"/>
              <a:t>cortisol</a:t>
            </a:r>
            <a:endParaRPr lang="en-US" dirty="0" smtClean="0"/>
          </a:p>
          <a:p>
            <a:pPr>
              <a:buFont typeface="Arial" pitchFamily="34" charset="0"/>
              <a:buChar char="•"/>
            </a:pPr>
            <a:r>
              <a:rPr lang="en-US" dirty="0" smtClean="0"/>
              <a:t>Other common manifestations are anxiety, cognitive </a:t>
            </a:r>
            <a:r>
              <a:rPr lang="en-US" dirty="0" err="1" smtClean="0"/>
              <a:t>dysfunction,psychosis</a:t>
            </a:r>
            <a:r>
              <a:rPr lang="en-US" dirty="0" smtClean="0"/>
              <a:t>(</a:t>
            </a:r>
            <a:r>
              <a:rPr lang="en-US" dirty="0" err="1" smtClean="0"/>
              <a:t>erotomania</a:t>
            </a:r>
            <a:r>
              <a:rPr lang="en-US" dirty="0" smtClean="0"/>
              <a:t>)</a:t>
            </a:r>
          </a:p>
          <a:p>
            <a:pPr>
              <a:buFont typeface="Arial" pitchFamily="34" charset="0"/>
              <a:buChar char="•"/>
            </a:pPr>
            <a:r>
              <a:rPr lang="en-US" dirty="0" smtClean="0"/>
              <a:t>Misdiagnosis of bipolar has been often made in cyclical </a:t>
            </a:r>
            <a:r>
              <a:rPr lang="en-US" dirty="0" err="1" smtClean="0"/>
              <a:t>cushings</a:t>
            </a:r>
            <a:r>
              <a:rPr lang="en-US" dirty="0" smtClean="0"/>
              <a:t> disease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5"/>
                                        </p:tgtEl>
                                        <p:attrNameLst>
                                          <p:attrName>ppt_x</p:attrName>
                                        </p:attrNameLst>
                                      </p:cBhvr>
                                      <p:tavLst>
                                        <p:tav tm="0">
                                          <p:val>
                                            <p:strVal val="ppt_x"/>
                                          </p:val>
                                        </p:tav>
                                        <p:tav tm="100000">
                                          <p:val>
                                            <p:strVal val="ppt_x"/>
                                          </p:val>
                                        </p:tav>
                                      </p:tavLst>
                                    </p:anim>
                                    <p:anim calcmode="lin" valueType="num">
                                      <p:cBhvr additive="base">
                                        <p:cTn id="37" dur="500"/>
                                        <p:tgtEl>
                                          <p:spTgt spid="5"/>
                                        </p:tgtEl>
                                        <p:attrNameLst>
                                          <p:attrName>ppt_y</p:attrName>
                                        </p:attrNameLst>
                                      </p:cBhvr>
                                      <p:tavLst>
                                        <p:tav tm="0">
                                          <p:val>
                                            <p:strVal val="ppt_y"/>
                                          </p:val>
                                        </p:tav>
                                        <p:tav tm="100000">
                                          <p:val>
                                            <p:strVal val="1+ppt_h/2"/>
                                          </p:val>
                                        </p:tav>
                                      </p:tavLst>
                                    </p:anim>
                                    <p:set>
                                      <p:cBhvr>
                                        <p:cTn id="3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381000" y="0"/>
            <a:ext cx="5562600" cy="1600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000" dirty="0" smtClean="0"/>
          </a:p>
          <a:p>
            <a:pPr algn="ctr"/>
            <a:r>
              <a:rPr lang="en-US" sz="2000" dirty="0" smtClean="0"/>
              <a:t>PSYCHIATRIC ASPECTS IN METABOLIC DISORDERS</a:t>
            </a:r>
          </a:p>
          <a:p>
            <a:pPr algn="ctr"/>
            <a:endParaRPr lang="en-US" sz="2000" dirty="0"/>
          </a:p>
        </p:txBody>
      </p:sp>
      <p:graphicFrame>
        <p:nvGraphicFramePr>
          <p:cNvPr id="4" name="Diagram 3"/>
          <p:cNvGraphicFramePr/>
          <p:nvPr/>
        </p:nvGraphicFramePr>
        <p:xfrm>
          <a:off x="762000" y="1397000"/>
          <a:ext cx="75438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638800" y="1143000"/>
            <a:ext cx="3505200" cy="1477328"/>
          </a:xfrm>
          <a:prstGeom prst="rect">
            <a:avLst/>
          </a:prstGeom>
          <a:noFill/>
        </p:spPr>
        <p:txBody>
          <a:bodyPr wrap="square" rtlCol="0">
            <a:spAutoFit/>
          </a:bodyPr>
          <a:lstStyle/>
          <a:p>
            <a:r>
              <a:rPr lang="en-US" dirty="0" smtClean="0"/>
              <a:t>May present as </a:t>
            </a:r>
            <a:r>
              <a:rPr lang="en-US" dirty="0" err="1" smtClean="0"/>
              <a:t>confusion,lethargy</a:t>
            </a:r>
            <a:r>
              <a:rPr lang="en-US" dirty="0" smtClean="0"/>
              <a:t>, stupor or seizure</a:t>
            </a:r>
          </a:p>
          <a:p>
            <a:r>
              <a:rPr lang="en-US" dirty="0" smtClean="0"/>
              <a:t>SIADH due to psychiatric drugs(</a:t>
            </a:r>
            <a:r>
              <a:rPr lang="en-US" dirty="0" err="1" smtClean="0"/>
              <a:t>carbamazepine</a:t>
            </a:r>
            <a:r>
              <a:rPr lang="en-US" dirty="0" smtClean="0"/>
              <a:t>)</a:t>
            </a:r>
            <a:endParaRPr lang="en-US" dirty="0"/>
          </a:p>
        </p:txBody>
      </p:sp>
      <p:sp>
        <p:nvSpPr>
          <p:cNvPr id="6" name="TextBox 5"/>
          <p:cNvSpPr txBox="1"/>
          <p:nvPr/>
        </p:nvSpPr>
        <p:spPr>
          <a:xfrm>
            <a:off x="5715000" y="5486400"/>
            <a:ext cx="2895600" cy="914400"/>
          </a:xfrm>
          <a:prstGeom prst="rect">
            <a:avLst/>
          </a:prstGeom>
          <a:noFill/>
        </p:spPr>
        <p:txBody>
          <a:bodyPr wrap="square" rtlCol="0">
            <a:spAutoFit/>
          </a:bodyPr>
          <a:lstStyle/>
          <a:p>
            <a:r>
              <a:rPr lang="en-US" dirty="0" err="1" smtClean="0"/>
              <a:t>Hypokalemia</a:t>
            </a:r>
            <a:r>
              <a:rPr lang="en-US" dirty="0" smtClean="0"/>
              <a:t> more commonly linked with eating disorders</a:t>
            </a:r>
            <a:endParaRPr lang="en-US" dirty="0"/>
          </a:p>
        </p:txBody>
      </p:sp>
      <p:sp>
        <p:nvSpPr>
          <p:cNvPr id="7" name="TextBox 6"/>
          <p:cNvSpPr txBox="1"/>
          <p:nvPr/>
        </p:nvSpPr>
        <p:spPr>
          <a:xfrm>
            <a:off x="7467600" y="3733800"/>
            <a:ext cx="1447800" cy="1219200"/>
          </a:xfrm>
          <a:prstGeom prst="rect">
            <a:avLst/>
          </a:prstGeom>
          <a:noFill/>
        </p:spPr>
        <p:txBody>
          <a:bodyPr wrap="square" rtlCol="0">
            <a:spAutoFit/>
          </a:bodyPr>
          <a:lstStyle/>
          <a:p>
            <a:r>
              <a:rPr lang="en-US" dirty="0" smtClean="0"/>
              <a:t>Delirium, seizure and cognitive dysfunction</a:t>
            </a:r>
            <a:endParaRPr lang="en-US" dirty="0"/>
          </a:p>
        </p:txBody>
      </p:sp>
      <p:sp>
        <p:nvSpPr>
          <p:cNvPr id="8" name="TextBox 7"/>
          <p:cNvSpPr txBox="1"/>
          <p:nvPr/>
        </p:nvSpPr>
        <p:spPr>
          <a:xfrm>
            <a:off x="381000" y="4800600"/>
            <a:ext cx="3831498" cy="369332"/>
          </a:xfrm>
          <a:prstGeom prst="rect">
            <a:avLst/>
          </a:prstGeom>
          <a:noFill/>
        </p:spPr>
        <p:txBody>
          <a:bodyPr wrap="none" rtlCol="0">
            <a:spAutoFit/>
          </a:bodyPr>
          <a:lstStyle/>
          <a:p>
            <a:r>
              <a:rPr lang="en-US" dirty="0" smtClean="0"/>
              <a:t>Anxiety ,irritability and weakness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381000" y="0"/>
            <a:ext cx="5562600" cy="1600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000" dirty="0" smtClean="0"/>
          </a:p>
          <a:p>
            <a:pPr algn="ctr"/>
            <a:r>
              <a:rPr lang="en-US" sz="2000" dirty="0" smtClean="0"/>
              <a:t>PSYCHIATRIC ASPECTS IN VITAMIN DEFICIENCIES</a:t>
            </a:r>
          </a:p>
          <a:p>
            <a:pPr algn="ctr"/>
            <a:endParaRPr lang="en-US" sz="2000" dirty="0"/>
          </a:p>
        </p:txBody>
      </p:sp>
      <p:graphicFrame>
        <p:nvGraphicFramePr>
          <p:cNvPr id="3" name="Diagram 2"/>
          <p:cNvGraphicFramePr/>
          <p:nvPr/>
        </p:nvGraphicFramePr>
        <p:xfrm>
          <a:off x="1524000" y="1397000"/>
          <a:ext cx="60960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28600" y="5257800"/>
            <a:ext cx="2362200" cy="646331"/>
          </a:xfrm>
          <a:prstGeom prst="rect">
            <a:avLst/>
          </a:prstGeom>
          <a:noFill/>
        </p:spPr>
        <p:txBody>
          <a:bodyPr wrap="square" rtlCol="0">
            <a:spAutoFit/>
          </a:bodyPr>
          <a:lstStyle/>
          <a:p>
            <a:r>
              <a:rPr lang="en-US" dirty="0" err="1" smtClean="0"/>
              <a:t>Wernicke-korsakoff</a:t>
            </a:r>
            <a:r>
              <a:rPr lang="en-US" dirty="0" smtClean="0"/>
              <a:t> psychosis</a:t>
            </a:r>
            <a:endParaRPr lang="en-US" dirty="0"/>
          </a:p>
        </p:txBody>
      </p:sp>
      <p:sp>
        <p:nvSpPr>
          <p:cNvPr id="5" name="TextBox 4"/>
          <p:cNvSpPr txBox="1"/>
          <p:nvPr/>
        </p:nvSpPr>
        <p:spPr>
          <a:xfrm>
            <a:off x="5105400" y="0"/>
            <a:ext cx="3810000"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Seen in pernicious </a:t>
            </a:r>
            <a:r>
              <a:rPr lang="en-US" dirty="0" err="1" smtClean="0"/>
              <a:t>anaemia,peptic</a:t>
            </a:r>
            <a:r>
              <a:rPr lang="en-US" dirty="0" smtClean="0"/>
              <a:t> ulcer disease, alcohol dependence and in eating disorders</a:t>
            </a:r>
          </a:p>
          <a:p>
            <a:r>
              <a:rPr lang="en-US" dirty="0" err="1" smtClean="0"/>
              <a:t>Megaloblastic</a:t>
            </a:r>
            <a:r>
              <a:rPr lang="en-US" dirty="0" smtClean="0"/>
              <a:t> anemia, dementia, delirium, </a:t>
            </a:r>
            <a:r>
              <a:rPr lang="en-US" dirty="0" err="1" smtClean="0"/>
              <a:t>catatonia,psychosis</a:t>
            </a:r>
            <a:r>
              <a:rPr lang="en-US" dirty="0" smtClean="0"/>
              <a:t> and anxiety disorders</a:t>
            </a:r>
          </a:p>
          <a:p>
            <a:r>
              <a:rPr lang="en-US" dirty="0" smtClean="0"/>
              <a:t>Psychiatric symptoms may be sole presenting feature</a:t>
            </a:r>
          </a:p>
          <a:p>
            <a:endParaRPr lang="en-US" dirty="0"/>
          </a:p>
        </p:txBody>
      </p:sp>
      <p:sp>
        <p:nvSpPr>
          <p:cNvPr id="6" name="TextBox 5"/>
          <p:cNvSpPr txBox="1"/>
          <p:nvPr/>
        </p:nvSpPr>
        <p:spPr>
          <a:xfrm>
            <a:off x="4114800" y="4191000"/>
            <a:ext cx="48006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Common in </a:t>
            </a:r>
            <a:r>
              <a:rPr lang="en-US" dirty="0" err="1" smtClean="0"/>
              <a:t>alcoholics,pregnant</a:t>
            </a:r>
            <a:r>
              <a:rPr lang="en-US" dirty="0" smtClean="0"/>
              <a:t> women and those on anti-</a:t>
            </a:r>
            <a:r>
              <a:rPr lang="en-US" dirty="0" err="1" smtClean="0"/>
              <a:t>convulsants</a:t>
            </a:r>
            <a:endParaRPr lang="en-US" dirty="0" smtClean="0"/>
          </a:p>
          <a:p>
            <a:r>
              <a:rPr lang="en-US" dirty="0" smtClean="0"/>
              <a:t>Presents as depression and cognitive dysfunction</a:t>
            </a:r>
            <a:endParaRPr lang="en-US" dirty="0"/>
          </a:p>
        </p:txBody>
      </p:sp>
      <p:sp>
        <p:nvSpPr>
          <p:cNvPr id="7" name="TextBox 6"/>
          <p:cNvSpPr txBox="1"/>
          <p:nvPr/>
        </p:nvSpPr>
        <p:spPr>
          <a:xfrm>
            <a:off x="5410200" y="3505200"/>
            <a:ext cx="35052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err="1" smtClean="0"/>
              <a:t>Migraine,seizure</a:t>
            </a:r>
            <a:r>
              <a:rPr lang="en-US" dirty="0" smtClean="0"/>
              <a:t> and chronic pain could be a manifestation</a:t>
            </a:r>
            <a:endParaRPr lang="en-US" dirty="0"/>
          </a:p>
        </p:txBody>
      </p:sp>
      <p:sp>
        <p:nvSpPr>
          <p:cNvPr id="8" name="TextBox 7"/>
          <p:cNvSpPr txBox="1"/>
          <p:nvPr/>
        </p:nvSpPr>
        <p:spPr>
          <a:xfrm>
            <a:off x="0" y="1524000"/>
            <a:ext cx="34290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Caused due to niacin deficiency</a:t>
            </a:r>
          </a:p>
          <a:p>
            <a:r>
              <a:rPr lang="en-US" dirty="0" smtClean="0"/>
              <a:t>Classic triad has dementia, </a:t>
            </a:r>
            <a:r>
              <a:rPr lang="en-US" dirty="0" err="1" smtClean="0"/>
              <a:t>diarrhoea</a:t>
            </a:r>
            <a:r>
              <a:rPr lang="en-US" dirty="0" smtClean="0"/>
              <a:t> and dermatitis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7"/>
                                        </p:tgtEl>
                                        <p:attrNameLst>
                                          <p:attrName>ppt_x</p:attrName>
                                        </p:attrNameLst>
                                      </p:cBhvr>
                                      <p:tavLst>
                                        <p:tav tm="0">
                                          <p:val>
                                            <p:strVal val="ppt_x"/>
                                          </p:val>
                                        </p:tav>
                                        <p:tav tm="100000">
                                          <p:val>
                                            <p:strVal val="ppt_x"/>
                                          </p:val>
                                        </p:tav>
                                      </p:tavLst>
                                    </p:anim>
                                    <p:anim calcmode="lin" valueType="num">
                                      <p:cBhvr additive="base">
                                        <p:cTn id="25" dur="500"/>
                                        <p:tgtEl>
                                          <p:spTgt spid="7"/>
                                        </p:tgtEl>
                                        <p:attrNameLst>
                                          <p:attrName>ppt_y</p:attrName>
                                        </p:attrNameLst>
                                      </p:cBhvr>
                                      <p:tavLst>
                                        <p:tav tm="0">
                                          <p:val>
                                            <p:strVal val="ppt_y"/>
                                          </p:val>
                                        </p:tav>
                                        <p:tav tm="100000">
                                          <p:val>
                                            <p:strVal val="1+ppt_h/2"/>
                                          </p:val>
                                        </p:tav>
                                      </p:tavLst>
                                    </p:anim>
                                    <p:set>
                                      <p:cBhvr>
                                        <p:cTn id="26" dur="1" fill="hold">
                                          <p:stCondLst>
                                            <p:cond delay="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600200"/>
            <a:ext cx="8305800"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Depression :</a:t>
            </a:r>
          </a:p>
          <a:p>
            <a:r>
              <a:rPr lang="en-US" dirty="0" err="1" smtClean="0"/>
              <a:t>Upto</a:t>
            </a:r>
            <a:r>
              <a:rPr lang="en-US" dirty="0" smtClean="0"/>
              <a:t> 30 % CAD patients have depression</a:t>
            </a:r>
          </a:p>
          <a:p>
            <a:r>
              <a:rPr lang="en-US" dirty="0" smtClean="0"/>
              <a:t>No difference in presentation</a:t>
            </a:r>
          </a:p>
          <a:p>
            <a:r>
              <a:rPr lang="en-US" dirty="0" smtClean="0"/>
              <a:t>Alpha and beta blockers along with </a:t>
            </a:r>
            <a:r>
              <a:rPr lang="en-US" dirty="0" err="1" smtClean="0"/>
              <a:t>Clonidine</a:t>
            </a:r>
            <a:r>
              <a:rPr lang="en-US" dirty="0" smtClean="0"/>
              <a:t> &amp; </a:t>
            </a:r>
            <a:r>
              <a:rPr lang="en-US" dirty="0" err="1" smtClean="0"/>
              <a:t>digoxin</a:t>
            </a:r>
            <a:r>
              <a:rPr lang="en-US" dirty="0" smtClean="0"/>
              <a:t> have been associated with depression</a:t>
            </a:r>
          </a:p>
          <a:p>
            <a:r>
              <a:rPr lang="en-US" dirty="0" smtClean="0"/>
              <a:t>TCAs prolong QT interval should be avoided(other notable side-effect is orthostatic </a:t>
            </a:r>
            <a:r>
              <a:rPr lang="en-US" dirty="0" err="1" smtClean="0"/>
              <a:t>ypotension</a:t>
            </a:r>
            <a:r>
              <a:rPr lang="en-US" dirty="0" smtClean="0"/>
              <a:t>)</a:t>
            </a:r>
          </a:p>
          <a:p>
            <a:r>
              <a:rPr lang="en-US" dirty="0" smtClean="0"/>
              <a:t>SSRI improve platelet function selectively through serotonin and improve both depression and cardiac outcome</a:t>
            </a:r>
          </a:p>
          <a:p>
            <a:r>
              <a:rPr lang="en-US" dirty="0" smtClean="0"/>
              <a:t>Adequate doses should  be used no need for adjustment till severe right heart failure</a:t>
            </a:r>
          </a:p>
          <a:p>
            <a:r>
              <a:rPr lang="en-US" dirty="0" err="1" smtClean="0"/>
              <a:t>Sertraline</a:t>
            </a:r>
            <a:r>
              <a:rPr lang="en-US" dirty="0" smtClean="0"/>
              <a:t> most studied(drug of choice)</a:t>
            </a:r>
          </a:p>
          <a:p>
            <a:r>
              <a:rPr lang="en-US" dirty="0" err="1" smtClean="0"/>
              <a:t>Sertraline</a:t>
            </a:r>
            <a:r>
              <a:rPr lang="en-US" dirty="0" smtClean="0"/>
              <a:t> and beta blocker given together may cause exacerbation of </a:t>
            </a:r>
            <a:r>
              <a:rPr lang="en-US" dirty="0" err="1" smtClean="0"/>
              <a:t>bradycardia</a:t>
            </a:r>
            <a:r>
              <a:rPr lang="en-US" dirty="0" smtClean="0"/>
              <a:t> and sinus arrest</a:t>
            </a:r>
            <a:endParaRPr lang="en-US" dirty="0"/>
          </a:p>
        </p:txBody>
      </p:sp>
      <p:sp>
        <p:nvSpPr>
          <p:cNvPr id="6" name="Right Arrow 5"/>
          <p:cNvSpPr/>
          <p:nvPr/>
        </p:nvSpPr>
        <p:spPr>
          <a:xfrm>
            <a:off x="0" y="0"/>
            <a:ext cx="8077200" cy="1905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smtClean="0"/>
              <a:t>Psychiatric aspects of cardiovascular disorders</a:t>
            </a:r>
          </a:p>
          <a:p>
            <a:pPr algn="ct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0" y="0"/>
            <a:ext cx="6019800" cy="1752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PSYCHIATRIC ASPECTS OF CARDIOVASCULAR DISORDERS</a:t>
            </a:r>
          </a:p>
        </p:txBody>
      </p:sp>
      <p:graphicFrame>
        <p:nvGraphicFramePr>
          <p:cNvPr id="4" name="Diagram 3"/>
          <p:cNvGraphicFramePr/>
          <p:nvPr/>
        </p:nvGraphicFramePr>
        <p:xfrm>
          <a:off x="1524000" y="1397000"/>
          <a:ext cx="60960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0" y="5380672"/>
            <a:ext cx="5867400"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err="1" smtClean="0"/>
              <a:t>Digoxin</a:t>
            </a:r>
            <a:r>
              <a:rPr lang="en-US" dirty="0" smtClean="0"/>
              <a:t> :visual </a:t>
            </a:r>
            <a:r>
              <a:rPr lang="en-US" dirty="0" err="1" smtClean="0"/>
              <a:t>hallucination,delirium</a:t>
            </a:r>
            <a:endParaRPr lang="en-US" dirty="0" smtClean="0"/>
          </a:p>
          <a:p>
            <a:r>
              <a:rPr lang="en-US" dirty="0" err="1" smtClean="0"/>
              <a:t>Propranolol:fatigue,sexual</a:t>
            </a:r>
            <a:r>
              <a:rPr lang="en-US" dirty="0" smtClean="0"/>
              <a:t> dysfunction and depression</a:t>
            </a:r>
          </a:p>
          <a:p>
            <a:r>
              <a:rPr lang="en-US" dirty="0" err="1" smtClean="0"/>
              <a:t>Lidocaine</a:t>
            </a:r>
            <a:r>
              <a:rPr lang="en-US" dirty="0" smtClean="0"/>
              <a:t> :</a:t>
            </a:r>
            <a:r>
              <a:rPr lang="en-US" dirty="0" err="1" smtClean="0"/>
              <a:t>agitation,delirium</a:t>
            </a:r>
            <a:endParaRPr lang="en-US" dirty="0" smtClean="0"/>
          </a:p>
          <a:p>
            <a:r>
              <a:rPr lang="en-US" dirty="0" err="1" smtClean="0"/>
              <a:t>Carvedilol</a:t>
            </a:r>
            <a:r>
              <a:rPr lang="en-US" dirty="0" smtClean="0"/>
              <a:t> :</a:t>
            </a:r>
            <a:r>
              <a:rPr lang="en-US" dirty="0" err="1" smtClean="0"/>
              <a:t>fatigue,insomnia</a:t>
            </a:r>
            <a:endParaRPr lang="en-US" dirty="0" smtClean="0"/>
          </a:p>
        </p:txBody>
      </p:sp>
      <p:sp>
        <p:nvSpPr>
          <p:cNvPr id="6" name="TextBox 5"/>
          <p:cNvSpPr txBox="1"/>
          <p:nvPr/>
        </p:nvSpPr>
        <p:spPr>
          <a:xfrm>
            <a:off x="5715000" y="228600"/>
            <a:ext cx="34290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Apparent clinging to symptoms of disease and resulting disability</a:t>
            </a:r>
          </a:p>
          <a:p>
            <a:r>
              <a:rPr lang="en-US" dirty="0" smtClean="0"/>
              <a:t>It is </a:t>
            </a:r>
            <a:r>
              <a:rPr lang="en-US" dirty="0" err="1" smtClean="0"/>
              <a:t>uncoscious</a:t>
            </a:r>
            <a:r>
              <a:rPr lang="en-US" dirty="0" smtClean="0"/>
              <a:t> face saving means to escape otherwise intolerable life stress related to </a:t>
            </a:r>
            <a:r>
              <a:rPr lang="en-US" dirty="0" err="1" smtClean="0"/>
              <a:t>work,interpersonal</a:t>
            </a:r>
            <a:r>
              <a:rPr lang="en-US" dirty="0" smtClean="0"/>
              <a:t> relationship etc</a:t>
            </a:r>
          </a:p>
        </p:txBody>
      </p:sp>
      <p:sp>
        <p:nvSpPr>
          <p:cNvPr id="7" name="Rectangle 6"/>
          <p:cNvSpPr/>
          <p:nvPr/>
        </p:nvSpPr>
        <p:spPr>
          <a:xfrm>
            <a:off x="0" y="3733800"/>
            <a:ext cx="3581400"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dirty="0" smtClean="0"/>
              <a:t>Anxiety :</a:t>
            </a:r>
          </a:p>
          <a:p>
            <a:r>
              <a:rPr lang="en-US" dirty="0" smtClean="0"/>
              <a:t>5-10% have anxiety</a:t>
            </a:r>
          </a:p>
          <a:p>
            <a:r>
              <a:rPr lang="en-US" dirty="0" smtClean="0"/>
              <a:t>Minor anxiety symptoms mostly related to fear of inevitable death, acceptance of cardiac problems</a:t>
            </a:r>
            <a:endParaRPr lang="en-US" dirty="0"/>
          </a:p>
        </p:txBody>
      </p:sp>
      <p:sp>
        <p:nvSpPr>
          <p:cNvPr id="8" name="TextBox 7"/>
          <p:cNvSpPr txBox="1"/>
          <p:nvPr/>
        </p:nvSpPr>
        <p:spPr>
          <a:xfrm>
            <a:off x="6629400" y="3810000"/>
            <a:ext cx="2514600" cy="286232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buFont typeface="Wingdings" pitchFamily="2" charset="2"/>
              <a:buChar char="Ø"/>
            </a:pPr>
            <a:r>
              <a:rPr lang="en-US" dirty="0" smtClean="0"/>
              <a:t>11-37% patients of CHF may have obstructive sleep apnea</a:t>
            </a:r>
          </a:p>
          <a:p>
            <a:pPr>
              <a:buFont typeface="Wingdings" pitchFamily="2" charset="2"/>
              <a:buChar char="Ø"/>
            </a:pPr>
            <a:r>
              <a:rPr lang="en-US" dirty="0" smtClean="0"/>
              <a:t>It leads to increased hypoxia, raised </a:t>
            </a:r>
            <a:r>
              <a:rPr lang="en-US" dirty="0" err="1" smtClean="0"/>
              <a:t>intrathoracic</a:t>
            </a:r>
            <a:r>
              <a:rPr lang="en-US" dirty="0" smtClean="0"/>
              <a:t> </a:t>
            </a:r>
            <a:r>
              <a:rPr lang="en-US" dirty="0" err="1" smtClean="0"/>
              <a:t>presure</a:t>
            </a:r>
            <a:r>
              <a:rPr lang="en-US" dirty="0" smtClean="0"/>
              <a:t> and BP</a:t>
            </a:r>
          </a:p>
          <a:p>
            <a:pPr>
              <a:buFont typeface="Wingdings" pitchFamily="2" charset="2"/>
              <a:buChar char="Ø"/>
            </a:pPr>
            <a:r>
              <a:rPr lang="en-US" dirty="0" smtClean="0"/>
              <a:t>Leading to increased mortality</a:t>
            </a:r>
            <a:endParaRPr lang="en-US" dirty="0"/>
          </a:p>
        </p:txBody>
      </p:sp>
      <p:sp>
        <p:nvSpPr>
          <p:cNvPr id="9" name="Rounded Rectangle 8"/>
          <p:cNvSpPr/>
          <p:nvPr/>
        </p:nvSpPr>
        <p:spPr>
          <a:xfrm>
            <a:off x="5867400" y="3200400"/>
            <a:ext cx="32766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a:t>
            </a:r>
            <a:r>
              <a:rPr lang="en-US" dirty="0" err="1" smtClean="0"/>
              <a:t>atrial</a:t>
            </a:r>
            <a:r>
              <a:rPr lang="en-US" dirty="0" smtClean="0"/>
              <a:t> flutter :</a:t>
            </a:r>
            <a:r>
              <a:rPr lang="en-US" dirty="0" err="1" smtClean="0"/>
              <a:t>clozapine,olanzapineand</a:t>
            </a:r>
            <a:r>
              <a:rPr lang="en-US" dirty="0" smtClean="0"/>
              <a:t> </a:t>
            </a:r>
            <a:r>
              <a:rPr lang="en-US" dirty="0" err="1" smtClean="0"/>
              <a:t>paliperidone</a:t>
            </a:r>
            <a:r>
              <a:rPr lang="en-US" dirty="0" smtClean="0"/>
              <a:t> and QT prolonging drugs(</a:t>
            </a:r>
            <a:r>
              <a:rPr lang="en-US" dirty="0" err="1" smtClean="0"/>
              <a:t>pimozide</a:t>
            </a:r>
            <a:r>
              <a:rPr lang="en-US" dirty="0" smtClean="0"/>
              <a:t>), TCA should be avoided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 y="1524000"/>
          <a:ext cx="6477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943600" y="1752600"/>
            <a:ext cx="2590800"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Arial" pitchFamily="34" charset="0"/>
              <a:buChar char="•"/>
            </a:pPr>
            <a:r>
              <a:rPr lang="en-US" dirty="0" smtClean="0"/>
              <a:t>Anxiety </a:t>
            </a:r>
          </a:p>
          <a:p>
            <a:pPr>
              <a:buFont typeface="Arial" pitchFamily="34" charset="0"/>
              <a:buChar char="•"/>
            </a:pPr>
            <a:r>
              <a:rPr lang="en-US" dirty="0" smtClean="0"/>
              <a:t>Depression</a:t>
            </a:r>
          </a:p>
          <a:p>
            <a:pPr>
              <a:buFont typeface="Arial" pitchFamily="34" charset="0"/>
              <a:buChar char="•"/>
            </a:pPr>
            <a:r>
              <a:rPr lang="en-US" dirty="0" smtClean="0"/>
              <a:t>Sexual dysfunction</a:t>
            </a:r>
          </a:p>
          <a:p>
            <a:pPr>
              <a:buFont typeface="Arial" pitchFamily="34" charset="0"/>
              <a:buChar char="•"/>
            </a:pPr>
            <a:r>
              <a:rPr lang="en-US" dirty="0" smtClean="0"/>
              <a:t>Sleep disturbances</a:t>
            </a:r>
          </a:p>
          <a:p>
            <a:pPr>
              <a:buFont typeface="Arial" pitchFamily="34" charset="0"/>
              <a:buChar char="•"/>
            </a:pPr>
            <a:r>
              <a:rPr lang="en-US" dirty="0" smtClean="0"/>
              <a:t>Cognitive dysfunction due to hypoxemia</a:t>
            </a:r>
          </a:p>
          <a:p>
            <a:pPr>
              <a:buFont typeface="Arial" pitchFamily="34" charset="0"/>
              <a:buChar char="•"/>
            </a:pPr>
            <a:r>
              <a:rPr lang="en-US" dirty="0" smtClean="0"/>
              <a:t>Rarely delirium and psychotic features due to hypoxia</a:t>
            </a:r>
            <a:endParaRPr lang="en-US" dirty="0"/>
          </a:p>
        </p:txBody>
      </p:sp>
      <p:sp>
        <p:nvSpPr>
          <p:cNvPr id="6" name="TextBox 5"/>
          <p:cNvSpPr txBox="1"/>
          <p:nvPr/>
        </p:nvSpPr>
        <p:spPr>
          <a:xfrm>
            <a:off x="228600" y="5486400"/>
            <a:ext cx="8915400" cy="1200329"/>
          </a:xfrm>
          <a:prstGeom prst="rect">
            <a:avLst/>
          </a:prstGeom>
          <a:noFill/>
        </p:spPr>
        <p:txBody>
          <a:bodyPr wrap="square" rtlCol="0">
            <a:spAutoFit/>
          </a:bodyPr>
          <a:lstStyle/>
          <a:p>
            <a:pPr>
              <a:buFont typeface="Arial" pitchFamily="34" charset="0"/>
              <a:buChar char="•"/>
            </a:pPr>
            <a:r>
              <a:rPr lang="en-US" dirty="0" smtClean="0"/>
              <a:t>More severe symptoms linked with anxiety than objective respiratory reserve measures</a:t>
            </a:r>
          </a:p>
          <a:p>
            <a:pPr>
              <a:buFont typeface="Arial" pitchFamily="34" charset="0"/>
              <a:buChar char="•"/>
            </a:pPr>
            <a:r>
              <a:rPr lang="en-US" dirty="0" smtClean="0"/>
              <a:t>Anxiety and depressive symptoms have been associated with relapse and successful  long term outcome</a:t>
            </a:r>
            <a:endParaRPr lang="en-US" dirty="0"/>
          </a:p>
        </p:txBody>
      </p:sp>
      <p:sp>
        <p:nvSpPr>
          <p:cNvPr id="7" name="Right Arrow 6"/>
          <p:cNvSpPr/>
          <p:nvPr/>
        </p:nvSpPr>
        <p:spPr>
          <a:xfrm>
            <a:off x="381000" y="0"/>
            <a:ext cx="8229600" cy="1676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000" dirty="0" smtClean="0"/>
          </a:p>
          <a:p>
            <a:pPr algn="ctr"/>
            <a:r>
              <a:rPr lang="en-US" sz="2000" dirty="0" smtClean="0"/>
              <a:t>PSYCHIATRIC ASPECTS IN RESPIRATORY DISORDERS DISORDERS</a:t>
            </a:r>
          </a:p>
          <a:p>
            <a:pPr algn="ct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685800" y="304800"/>
            <a:ext cx="2895600" cy="1600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smtClean="0"/>
              <a:t>Conclusion </a:t>
            </a:r>
            <a:endParaRPr lang="en-US" sz="2400" dirty="0"/>
          </a:p>
        </p:txBody>
      </p:sp>
      <p:sp>
        <p:nvSpPr>
          <p:cNvPr id="3" name="TextBox 2"/>
          <p:cNvSpPr txBox="1"/>
          <p:nvPr/>
        </p:nvSpPr>
        <p:spPr>
          <a:xfrm>
            <a:off x="1295400" y="1905000"/>
            <a:ext cx="7086600" cy="440120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Font typeface="Arial" pitchFamily="34" charset="0"/>
              <a:buChar char="•"/>
            </a:pPr>
            <a:r>
              <a:rPr lang="en-US" sz="2000" dirty="0" smtClean="0"/>
              <a:t>Both psychiatric and medical disorders either predispose or worsen each other</a:t>
            </a:r>
          </a:p>
          <a:p>
            <a:pPr>
              <a:buFont typeface="Arial" pitchFamily="34" charset="0"/>
              <a:buChar char="•"/>
            </a:pPr>
            <a:r>
              <a:rPr lang="en-US" sz="2000" dirty="0" smtClean="0"/>
              <a:t>The </a:t>
            </a:r>
            <a:r>
              <a:rPr lang="en-US" sz="2000" dirty="0" err="1" smtClean="0"/>
              <a:t>concomittant</a:t>
            </a:r>
            <a:r>
              <a:rPr lang="en-US" sz="2000" dirty="0" smtClean="0"/>
              <a:t> presence of both the disorders leads to increased morbidity and mortality</a:t>
            </a:r>
          </a:p>
          <a:p>
            <a:pPr>
              <a:buFont typeface="Arial" pitchFamily="34" charset="0"/>
              <a:buChar char="•"/>
            </a:pPr>
            <a:r>
              <a:rPr lang="en-US" sz="2000" dirty="0" smtClean="0"/>
              <a:t>Psychiatric disorders in medical illness pose a unique challenge considering there diagnosis and management</a:t>
            </a:r>
          </a:p>
          <a:p>
            <a:pPr>
              <a:buFont typeface="Arial" pitchFamily="34" charset="0"/>
              <a:buChar char="•"/>
            </a:pPr>
            <a:r>
              <a:rPr lang="en-US" sz="2000" dirty="0" smtClean="0"/>
              <a:t>A close eye on the </a:t>
            </a:r>
            <a:r>
              <a:rPr lang="en-US" sz="2000" dirty="0" err="1" smtClean="0"/>
              <a:t>symptomatology</a:t>
            </a:r>
            <a:r>
              <a:rPr lang="en-US" sz="2000" dirty="0" smtClean="0"/>
              <a:t> of the patients as well as on their needs will help in reducing the suffering</a:t>
            </a:r>
          </a:p>
          <a:p>
            <a:pPr>
              <a:buFont typeface="Arial" pitchFamily="34" charset="0"/>
              <a:buChar char="•"/>
            </a:pPr>
            <a:r>
              <a:rPr lang="en-US" sz="2000" dirty="0" smtClean="0"/>
              <a:t>Drug-drug interaction and side-effect profile of medications has to be taken care of while prescribing in these illnesses</a:t>
            </a:r>
          </a:p>
          <a:p>
            <a:pPr>
              <a:buFont typeface="Arial" pitchFamily="34" charset="0"/>
              <a:buChar char="•"/>
            </a:pPr>
            <a:r>
              <a:rPr lang="en-US" sz="2000" dirty="0" smtClean="0"/>
              <a:t>Therefore it is important for both physicians and psychiatrists to have good understanding of both psychiatric and physical illness. </a:t>
            </a:r>
            <a:endParaRPr 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1143000" y="762000"/>
            <a:ext cx="41910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Bibliography </a:t>
            </a:r>
            <a:endParaRPr lang="en-US" dirty="0"/>
          </a:p>
        </p:txBody>
      </p:sp>
      <p:sp>
        <p:nvSpPr>
          <p:cNvPr id="3" name="TextBox 2"/>
          <p:cNvSpPr txBox="1"/>
          <p:nvPr/>
        </p:nvSpPr>
        <p:spPr>
          <a:xfrm>
            <a:off x="1066801" y="2286000"/>
            <a:ext cx="6477000" cy="203132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buFont typeface="Arial" pitchFamily="34" charset="0"/>
              <a:buChar char="•"/>
            </a:pPr>
            <a:r>
              <a:rPr lang="en-US" dirty="0" smtClean="0"/>
              <a:t>Textbook of psychosomatic medicine; James L. </a:t>
            </a:r>
            <a:r>
              <a:rPr lang="en-US" dirty="0" err="1" smtClean="0"/>
              <a:t>Levenson</a:t>
            </a:r>
            <a:r>
              <a:rPr lang="en-US" dirty="0" smtClean="0"/>
              <a:t>,(2005)</a:t>
            </a:r>
          </a:p>
          <a:p>
            <a:pPr>
              <a:buFont typeface="Arial" pitchFamily="34" charset="0"/>
              <a:buChar char="•"/>
            </a:pPr>
            <a:r>
              <a:rPr lang="en-US" dirty="0" smtClean="0"/>
              <a:t>Comprehensive textbook of </a:t>
            </a:r>
            <a:r>
              <a:rPr lang="en-US" dirty="0" err="1" smtClean="0"/>
              <a:t>psychiatry;Benjamin</a:t>
            </a:r>
            <a:r>
              <a:rPr lang="en-US" dirty="0" smtClean="0"/>
              <a:t> </a:t>
            </a:r>
            <a:r>
              <a:rPr lang="en-US" dirty="0" err="1" smtClean="0"/>
              <a:t>Sadock,virginia</a:t>
            </a:r>
            <a:r>
              <a:rPr lang="en-US" dirty="0" smtClean="0"/>
              <a:t> </a:t>
            </a:r>
            <a:r>
              <a:rPr lang="en-US" dirty="0" err="1" smtClean="0"/>
              <a:t>Sadock</a:t>
            </a:r>
            <a:r>
              <a:rPr lang="en-US" dirty="0" smtClean="0"/>
              <a:t> and Pedro Ruiz, ninth edition(2009)</a:t>
            </a:r>
          </a:p>
          <a:p>
            <a:pPr>
              <a:buFont typeface="Arial" pitchFamily="34" charset="0"/>
              <a:buChar char="•"/>
            </a:pPr>
            <a:r>
              <a:rPr lang="en-US" dirty="0" err="1" smtClean="0"/>
              <a:t>Lishmann’s</a:t>
            </a:r>
            <a:r>
              <a:rPr lang="en-US" dirty="0" smtClean="0"/>
              <a:t> organic psychiatry, A textbook of </a:t>
            </a:r>
            <a:r>
              <a:rPr lang="en-US" dirty="0" err="1" smtClean="0"/>
              <a:t>neuropsychiatry,fourth</a:t>
            </a:r>
            <a:r>
              <a:rPr lang="en-US" dirty="0" smtClean="0"/>
              <a:t> edition (2009)</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questgarden.com/72/63/4/090923120618/images/Writing%20man.jpg"/>
          <p:cNvPicPr>
            <a:picLocks noChangeAspect="1" noChangeArrowheads="1"/>
          </p:cNvPicPr>
          <p:nvPr/>
        </p:nvPicPr>
        <p:blipFill>
          <a:blip r:embed="rId2" cstate="print"/>
          <a:srcRect/>
          <a:stretch>
            <a:fillRect/>
          </a:stretch>
        </p:blipFill>
        <p:spPr bwMode="auto">
          <a:xfrm>
            <a:off x="3048000" y="0"/>
            <a:ext cx="5715000" cy="6858000"/>
          </a:xfrm>
          <a:prstGeom prst="rect">
            <a:avLst/>
          </a:prstGeom>
          <a:noFill/>
        </p:spPr>
      </p:pic>
      <p:sp>
        <p:nvSpPr>
          <p:cNvPr id="3" name="TextBox 2"/>
          <p:cNvSpPr txBox="1"/>
          <p:nvPr/>
        </p:nvSpPr>
        <p:spPr>
          <a:xfrm>
            <a:off x="304800" y="5562600"/>
            <a:ext cx="3211135" cy="769441"/>
          </a:xfrm>
          <a:prstGeom prst="rect">
            <a:avLst/>
          </a:prstGeom>
          <a:noFill/>
        </p:spPr>
        <p:txBody>
          <a:bodyPr wrap="none" rtlCol="0">
            <a:spAutoFit/>
          </a:bodyPr>
          <a:lstStyle/>
          <a:p>
            <a:r>
              <a:rPr lang="en-US" sz="4400" dirty="0" smtClean="0">
                <a:latin typeface="Algerian" pitchFamily="82" charset="0"/>
              </a:rPr>
              <a:t>Thank you</a:t>
            </a:r>
            <a:endParaRPr lang="en-US" sz="4400" dirty="0">
              <a:latin typeface="Algerian"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ight Arrow 16"/>
          <p:cNvSpPr/>
          <p:nvPr/>
        </p:nvSpPr>
        <p:spPr>
          <a:xfrm rot="10800000">
            <a:off x="5257800" y="3505200"/>
            <a:ext cx="381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How medical illness and psychiatric disorders are inter-related</a:t>
            </a:r>
            <a:endParaRPr lang="en-US" dirty="0"/>
          </a:p>
        </p:txBody>
      </p:sp>
      <p:sp>
        <p:nvSpPr>
          <p:cNvPr id="4" name="Curved Left Arrow 3"/>
          <p:cNvSpPr/>
          <p:nvPr/>
        </p:nvSpPr>
        <p:spPr>
          <a:xfrm rot="16200000">
            <a:off x="3771900" y="723900"/>
            <a:ext cx="990600" cy="4267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ontent Placeholder 4"/>
          <p:cNvSpPr>
            <a:spLocks noGrp="1"/>
          </p:cNvSpPr>
          <p:nvPr>
            <p:ph sz="quarter" idx="1"/>
          </p:nvPr>
        </p:nvSpPr>
        <p:spPr>
          <a:xfrm rot="5400000">
            <a:off x="3543300" y="2628900"/>
            <a:ext cx="1219200" cy="4343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6" name="TextBox 5"/>
          <p:cNvSpPr txBox="1"/>
          <p:nvPr/>
        </p:nvSpPr>
        <p:spPr>
          <a:xfrm>
            <a:off x="685800" y="3657600"/>
            <a:ext cx="2433680" cy="369332"/>
          </a:xfrm>
          <a:prstGeom prst="rect">
            <a:avLst/>
          </a:prstGeom>
          <a:noFill/>
        </p:spPr>
        <p:txBody>
          <a:bodyPr wrap="none" rtlCol="0">
            <a:spAutoFit/>
          </a:bodyPr>
          <a:lstStyle/>
          <a:p>
            <a:r>
              <a:rPr lang="en-US" dirty="0" smtClean="0"/>
              <a:t>Psychiatric disorders</a:t>
            </a:r>
            <a:endParaRPr lang="en-US" dirty="0"/>
          </a:p>
        </p:txBody>
      </p:sp>
      <p:sp>
        <p:nvSpPr>
          <p:cNvPr id="7" name="TextBox 6"/>
          <p:cNvSpPr txBox="1"/>
          <p:nvPr/>
        </p:nvSpPr>
        <p:spPr>
          <a:xfrm>
            <a:off x="5638800" y="3505200"/>
            <a:ext cx="2079415" cy="369332"/>
          </a:xfrm>
          <a:prstGeom prst="rect">
            <a:avLst/>
          </a:prstGeom>
          <a:noFill/>
        </p:spPr>
        <p:txBody>
          <a:bodyPr wrap="none" rtlCol="0">
            <a:spAutoFit/>
          </a:bodyPr>
          <a:lstStyle/>
          <a:p>
            <a:r>
              <a:rPr lang="en-US" dirty="0" smtClean="0"/>
              <a:t>Medical disorders</a:t>
            </a:r>
            <a:endParaRPr lang="en-US" dirty="0"/>
          </a:p>
        </p:txBody>
      </p:sp>
      <p:sp>
        <p:nvSpPr>
          <p:cNvPr id="8" name="TextBox 7"/>
          <p:cNvSpPr txBox="1"/>
          <p:nvPr/>
        </p:nvSpPr>
        <p:spPr>
          <a:xfrm>
            <a:off x="6629400" y="2895600"/>
            <a:ext cx="1893467" cy="369332"/>
          </a:xfrm>
          <a:prstGeom prst="rect">
            <a:avLst/>
          </a:prstGeom>
          <a:noFill/>
        </p:spPr>
        <p:txBody>
          <a:bodyPr wrap="none" rtlCol="0">
            <a:spAutoFit/>
          </a:bodyPr>
          <a:lstStyle/>
          <a:p>
            <a:r>
              <a:rPr lang="en-US" dirty="0" smtClean="0"/>
              <a:t>Non-compliance</a:t>
            </a:r>
            <a:endParaRPr lang="en-US" dirty="0"/>
          </a:p>
        </p:txBody>
      </p:sp>
      <p:sp>
        <p:nvSpPr>
          <p:cNvPr id="9" name="TextBox 8"/>
          <p:cNvSpPr txBox="1"/>
          <p:nvPr/>
        </p:nvSpPr>
        <p:spPr>
          <a:xfrm>
            <a:off x="838200" y="2286000"/>
            <a:ext cx="1619354" cy="369332"/>
          </a:xfrm>
          <a:prstGeom prst="rect">
            <a:avLst/>
          </a:prstGeom>
          <a:noFill/>
        </p:spPr>
        <p:txBody>
          <a:bodyPr wrap="none" rtlCol="0">
            <a:spAutoFit/>
          </a:bodyPr>
          <a:lstStyle/>
          <a:p>
            <a:r>
              <a:rPr lang="en-US" dirty="0" smtClean="0"/>
              <a:t>Malnutrition </a:t>
            </a:r>
            <a:endParaRPr lang="en-US" dirty="0"/>
          </a:p>
        </p:txBody>
      </p:sp>
      <p:sp>
        <p:nvSpPr>
          <p:cNvPr id="10" name="TextBox 9"/>
          <p:cNvSpPr txBox="1"/>
          <p:nvPr/>
        </p:nvSpPr>
        <p:spPr>
          <a:xfrm>
            <a:off x="3581400" y="1752600"/>
            <a:ext cx="917239" cy="369332"/>
          </a:xfrm>
          <a:prstGeom prst="rect">
            <a:avLst/>
          </a:prstGeom>
          <a:noFill/>
        </p:spPr>
        <p:txBody>
          <a:bodyPr wrap="none" rtlCol="0">
            <a:spAutoFit/>
          </a:bodyPr>
          <a:lstStyle/>
          <a:p>
            <a:r>
              <a:rPr lang="en-US" dirty="0" smtClean="0"/>
              <a:t>Stress </a:t>
            </a:r>
            <a:endParaRPr lang="en-US" dirty="0"/>
          </a:p>
        </p:txBody>
      </p:sp>
      <p:sp>
        <p:nvSpPr>
          <p:cNvPr id="11" name="TextBox 10"/>
          <p:cNvSpPr txBox="1"/>
          <p:nvPr/>
        </p:nvSpPr>
        <p:spPr>
          <a:xfrm>
            <a:off x="3581400" y="5638800"/>
            <a:ext cx="917239" cy="369332"/>
          </a:xfrm>
          <a:prstGeom prst="rect">
            <a:avLst/>
          </a:prstGeom>
          <a:noFill/>
        </p:spPr>
        <p:txBody>
          <a:bodyPr wrap="none" rtlCol="0">
            <a:spAutoFit/>
          </a:bodyPr>
          <a:lstStyle/>
          <a:p>
            <a:r>
              <a:rPr lang="en-US" dirty="0" smtClean="0"/>
              <a:t>Stress </a:t>
            </a:r>
            <a:endParaRPr lang="en-US" dirty="0"/>
          </a:p>
        </p:txBody>
      </p:sp>
      <p:sp>
        <p:nvSpPr>
          <p:cNvPr id="12" name="TextBox 11"/>
          <p:cNvSpPr txBox="1"/>
          <p:nvPr/>
        </p:nvSpPr>
        <p:spPr>
          <a:xfrm>
            <a:off x="5715000" y="5105400"/>
            <a:ext cx="2863284" cy="369332"/>
          </a:xfrm>
          <a:prstGeom prst="rect">
            <a:avLst/>
          </a:prstGeom>
          <a:noFill/>
        </p:spPr>
        <p:txBody>
          <a:bodyPr wrap="none" rtlCol="0">
            <a:spAutoFit/>
          </a:bodyPr>
          <a:lstStyle/>
          <a:p>
            <a:r>
              <a:rPr lang="en-US" dirty="0" smtClean="0"/>
              <a:t>Increased predisposition</a:t>
            </a:r>
            <a:endParaRPr lang="en-US" dirty="0"/>
          </a:p>
        </p:txBody>
      </p:sp>
      <p:sp>
        <p:nvSpPr>
          <p:cNvPr id="13" name="TextBox 12"/>
          <p:cNvSpPr txBox="1"/>
          <p:nvPr/>
        </p:nvSpPr>
        <p:spPr>
          <a:xfrm>
            <a:off x="3962400" y="1676400"/>
            <a:ext cx="4724400" cy="369331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err="1" smtClean="0"/>
              <a:t>Eg</a:t>
            </a:r>
            <a:r>
              <a:rPr lang="en-US" dirty="0" smtClean="0"/>
              <a:t>. CAD and hypertension leads to stress that one is suffering from lifelong illness and hopelessness. </a:t>
            </a:r>
          </a:p>
          <a:p>
            <a:r>
              <a:rPr lang="en-US" dirty="0" smtClean="0"/>
              <a:t>It also leads to increased </a:t>
            </a:r>
            <a:r>
              <a:rPr lang="en-US" dirty="0" err="1" smtClean="0"/>
              <a:t>cortisol</a:t>
            </a:r>
            <a:r>
              <a:rPr lang="en-US" dirty="0" smtClean="0"/>
              <a:t> which predisposes to depression</a:t>
            </a:r>
          </a:p>
          <a:p>
            <a:r>
              <a:rPr lang="en-US" dirty="0" err="1" smtClean="0"/>
              <a:t>Depresssion</a:t>
            </a:r>
            <a:r>
              <a:rPr lang="en-US" dirty="0" smtClean="0"/>
              <a:t> and poor CAD outcome are linked due to platelet dysfunction(platelet factor 4 and </a:t>
            </a:r>
            <a:r>
              <a:rPr lang="en-US" dirty="0" err="1" smtClean="0"/>
              <a:t>thromboglobulin</a:t>
            </a:r>
            <a:r>
              <a:rPr lang="en-US" dirty="0" smtClean="0"/>
              <a:t> ), autonomic dysfunction and abnormalities of inflammation</a:t>
            </a:r>
          </a:p>
          <a:p>
            <a:r>
              <a:rPr lang="en-US" dirty="0" smtClean="0"/>
              <a:t>Depressive patients are often non-compliant, less active which further worsens CAD/hypertension</a:t>
            </a:r>
            <a:endParaRPr lang="en-US" dirty="0"/>
          </a:p>
        </p:txBody>
      </p:sp>
      <p:sp>
        <p:nvSpPr>
          <p:cNvPr id="14" name="TextBox 13"/>
          <p:cNvSpPr txBox="1"/>
          <p:nvPr/>
        </p:nvSpPr>
        <p:spPr>
          <a:xfrm>
            <a:off x="3505200" y="3429000"/>
            <a:ext cx="1752600" cy="923330"/>
          </a:xfrm>
          <a:prstGeom prst="rect">
            <a:avLst/>
          </a:prstGeom>
          <a:noFill/>
        </p:spPr>
        <p:txBody>
          <a:bodyPr wrap="square" rtlCol="0">
            <a:spAutoFit/>
          </a:bodyPr>
          <a:lstStyle/>
          <a:p>
            <a:r>
              <a:rPr lang="en-US" dirty="0" smtClean="0"/>
              <a:t>Increased morbidity and mortality*</a:t>
            </a:r>
            <a:endParaRPr lang="en-US" dirty="0"/>
          </a:p>
        </p:txBody>
      </p:sp>
      <p:sp>
        <p:nvSpPr>
          <p:cNvPr id="15" name="TextBox 14"/>
          <p:cNvSpPr txBox="1"/>
          <p:nvPr/>
        </p:nvSpPr>
        <p:spPr>
          <a:xfrm>
            <a:off x="304800" y="6211669"/>
            <a:ext cx="8534401"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 CHF patients with depression have 5 year mortality of 36% as compared to 16 % in non depressed patients</a:t>
            </a:r>
            <a:endParaRPr lang="en-US" dirty="0"/>
          </a:p>
        </p:txBody>
      </p:sp>
      <p:sp>
        <p:nvSpPr>
          <p:cNvPr id="16" name="Right Arrow 15"/>
          <p:cNvSpPr/>
          <p:nvPr/>
        </p:nvSpPr>
        <p:spPr>
          <a:xfrm>
            <a:off x="3124200" y="3657600"/>
            <a:ext cx="381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diamond(in)">
                                      <p:cBhvr>
                                        <p:cTn id="1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7710" y="2967335"/>
            <a:ext cx="6448588" cy="1754327"/>
          </a:xfrm>
          <a:prstGeom prst="rect">
            <a:avLst/>
          </a:prstGeom>
          <a:noFill/>
        </p:spPr>
        <p:txBody>
          <a:bodyPr wrap="none" lIns="91440" tIns="45720" rIns="91440" bIns="45720">
            <a:spAutoFit/>
          </a:bodyPr>
          <a:lstStyle/>
          <a:p>
            <a:pPr algn="ct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ultiple</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ct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C</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hoice</a:t>
            </a: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Q</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uestions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2544518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305800" cy="6740308"/>
          </a:xfrm>
          <a:prstGeom prst="rect">
            <a:avLst/>
          </a:prstGeom>
        </p:spPr>
        <p:txBody>
          <a:bodyPr wrap="square">
            <a:spAutoFit/>
          </a:bodyPr>
          <a:lstStyle/>
          <a:p>
            <a:r>
              <a:rPr lang="en-US" dirty="0" smtClean="0"/>
              <a:t>1. Psychosis </a:t>
            </a:r>
            <a:r>
              <a:rPr lang="en-US" dirty="0"/>
              <a:t>is side effect of</a:t>
            </a:r>
          </a:p>
          <a:p>
            <a:pPr marL="685800" lvl="1" indent="-228600">
              <a:buAutoNum type="alphaUcParenR"/>
            </a:pPr>
            <a:r>
              <a:rPr lang="en-US" dirty="0"/>
              <a:t>Pyrazinamide</a:t>
            </a:r>
          </a:p>
          <a:p>
            <a:pPr marL="685800" lvl="1" indent="-228600">
              <a:buAutoNum type="alphaUcParenR"/>
            </a:pPr>
            <a:r>
              <a:rPr lang="en-US" dirty="0" err="1"/>
              <a:t>isoniazide</a:t>
            </a:r>
            <a:endParaRPr lang="en-US" dirty="0"/>
          </a:p>
          <a:p>
            <a:pPr marL="685800" lvl="1" indent="-228600">
              <a:buAutoNum type="alphaUcParenR"/>
            </a:pPr>
            <a:r>
              <a:rPr lang="en-US" dirty="0"/>
              <a:t>rifampicin</a:t>
            </a:r>
          </a:p>
          <a:p>
            <a:pPr marL="685800" lvl="1" indent="-228600">
              <a:buAutoNum type="alphaUcParenR"/>
            </a:pPr>
            <a:r>
              <a:rPr lang="en-US" dirty="0" smtClean="0"/>
              <a:t>none</a:t>
            </a:r>
            <a:endParaRPr lang="en-US" dirty="0"/>
          </a:p>
          <a:p>
            <a:r>
              <a:rPr lang="en-US" dirty="0" smtClean="0"/>
              <a:t>2. What </a:t>
            </a:r>
            <a:r>
              <a:rPr lang="en-US" dirty="0"/>
              <a:t>is false about HIV/AIDS</a:t>
            </a:r>
          </a:p>
          <a:p>
            <a:pPr lvl="1">
              <a:defRPr/>
            </a:pPr>
            <a:r>
              <a:rPr lang="en-US" dirty="0"/>
              <a:t>a) HIV patients are more prone to side-effects</a:t>
            </a:r>
          </a:p>
          <a:p>
            <a:pPr lvl="1">
              <a:defRPr/>
            </a:pPr>
            <a:r>
              <a:rPr lang="en-US" dirty="0"/>
              <a:t>b) Drugs should be started at </a:t>
            </a:r>
            <a:r>
              <a:rPr lang="en-US" dirty="0" err="1"/>
              <a:t>subthreshold</a:t>
            </a:r>
            <a:r>
              <a:rPr lang="en-US" dirty="0"/>
              <a:t> dosage and raised slowly</a:t>
            </a:r>
          </a:p>
          <a:p>
            <a:pPr lvl="1">
              <a:defRPr/>
            </a:pPr>
            <a:r>
              <a:rPr lang="en-US" dirty="0"/>
              <a:t>c) Supportive psychotherapy does not work</a:t>
            </a:r>
          </a:p>
          <a:p>
            <a:pPr lvl="1">
              <a:defRPr/>
            </a:pPr>
            <a:r>
              <a:rPr lang="en-US" dirty="0"/>
              <a:t>d) all of the </a:t>
            </a:r>
            <a:r>
              <a:rPr lang="en-US" dirty="0" smtClean="0"/>
              <a:t>above.</a:t>
            </a:r>
          </a:p>
          <a:p>
            <a:r>
              <a:rPr lang="en-US" dirty="0" smtClean="0"/>
              <a:t>3. Psychotherapy </a:t>
            </a:r>
            <a:r>
              <a:rPr lang="en-US" dirty="0"/>
              <a:t>in cancer patients</a:t>
            </a:r>
          </a:p>
          <a:p>
            <a:r>
              <a:rPr lang="en-US" dirty="0"/>
              <a:t> </a:t>
            </a:r>
            <a:r>
              <a:rPr lang="en-US" dirty="0" smtClean="0"/>
              <a:t>   Helps in except:</a:t>
            </a:r>
            <a:endParaRPr lang="en-US" dirty="0"/>
          </a:p>
          <a:p>
            <a:pPr marL="800100" lvl="1" indent="-342900">
              <a:buFont typeface="+mj-lt"/>
              <a:buAutoNum type="alphaLcPeriod"/>
            </a:pPr>
            <a:r>
              <a:rPr lang="en-US" dirty="0"/>
              <a:t>Accepting diagnosis</a:t>
            </a:r>
          </a:p>
          <a:p>
            <a:pPr marL="800100" lvl="1" indent="-342900">
              <a:buFont typeface="+mj-lt"/>
              <a:buAutoNum type="alphaLcPeriod"/>
            </a:pPr>
            <a:r>
              <a:rPr lang="en-US" dirty="0"/>
              <a:t>Sorting out treatment options</a:t>
            </a:r>
          </a:p>
          <a:p>
            <a:pPr marL="800100" lvl="1" indent="-342900">
              <a:buFont typeface="+mj-lt"/>
              <a:buAutoNum type="alphaLcPeriod"/>
            </a:pPr>
            <a:r>
              <a:rPr lang="en-US" dirty="0" smtClean="0"/>
              <a:t>reducing chances of metastasis</a:t>
            </a:r>
            <a:endParaRPr lang="en-US" dirty="0"/>
          </a:p>
          <a:p>
            <a:pPr marL="800100" lvl="1" indent="-342900">
              <a:buFont typeface="+mj-lt"/>
              <a:buAutoNum type="alphaLcPeriod"/>
            </a:pPr>
            <a:r>
              <a:rPr lang="en-US" dirty="0"/>
              <a:t>Depression or </a:t>
            </a:r>
            <a:r>
              <a:rPr lang="en-US" dirty="0" smtClean="0"/>
              <a:t>denial</a:t>
            </a:r>
          </a:p>
          <a:p>
            <a:r>
              <a:rPr lang="en-US" dirty="0" smtClean="0"/>
              <a:t>4. following is true about Eating </a:t>
            </a:r>
            <a:r>
              <a:rPr lang="en-US" dirty="0"/>
              <a:t>disorders:</a:t>
            </a:r>
          </a:p>
          <a:p>
            <a:pPr lvl="1"/>
            <a:r>
              <a:rPr lang="en-US" dirty="0" smtClean="0"/>
              <a:t>a) Eating </a:t>
            </a:r>
            <a:r>
              <a:rPr lang="en-US" dirty="0"/>
              <a:t>disorders are more common in type </a:t>
            </a:r>
            <a:r>
              <a:rPr lang="en-US" dirty="0" smtClean="0"/>
              <a:t>2 </a:t>
            </a:r>
            <a:r>
              <a:rPr lang="en-US" dirty="0"/>
              <a:t>diabetes</a:t>
            </a:r>
          </a:p>
          <a:p>
            <a:pPr lvl="1"/>
            <a:r>
              <a:rPr lang="en-US" dirty="0" smtClean="0"/>
              <a:t>b) Women </a:t>
            </a:r>
            <a:r>
              <a:rPr lang="en-US" dirty="0"/>
              <a:t>with type1 diabetes may use insulin </a:t>
            </a:r>
            <a:r>
              <a:rPr lang="en-US" dirty="0" smtClean="0"/>
              <a:t>manipulation (</a:t>
            </a:r>
            <a:r>
              <a:rPr lang="en-US" dirty="0"/>
              <a:t>administer reduced insulin doses) as a means of caloric purging</a:t>
            </a:r>
          </a:p>
          <a:p>
            <a:pPr lvl="1"/>
            <a:r>
              <a:rPr lang="en-US" dirty="0" smtClean="0"/>
              <a:t>c) Rates </a:t>
            </a:r>
            <a:r>
              <a:rPr lang="en-US" dirty="0"/>
              <a:t>of omission high in </a:t>
            </a:r>
            <a:r>
              <a:rPr lang="en-US" dirty="0" smtClean="0"/>
              <a:t>late </a:t>
            </a:r>
            <a:r>
              <a:rPr lang="en-US" dirty="0"/>
              <a:t>adulthood and </a:t>
            </a:r>
            <a:r>
              <a:rPr lang="en-US" dirty="0" smtClean="0"/>
              <a:t>early adolescence</a:t>
            </a:r>
          </a:p>
          <a:p>
            <a:pPr lvl="1"/>
            <a:r>
              <a:rPr lang="en-US" dirty="0" smtClean="0"/>
              <a:t>d) none</a:t>
            </a:r>
            <a:endParaRPr lang="en-US" dirty="0"/>
          </a:p>
          <a:p>
            <a:pPr marL="800100" lvl="1" indent="-342900">
              <a:buFont typeface="+mj-lt"/>
              <a:buAutoNum type="alphaLcPeriod"/>
            </a:pPr>
            <a:endParaRPr lang="en-US" dirty="0"/>
          </a:p>
          <a:p>
            <a:pPr lvl="1">
              <a:defRPr/>
            </a:pPr>
            <a:endParaRPr lang="en-US" dirty="0"/>
          </a:p>
        </p:txBody>
      </p:sp>
    </p:spTree>
    <p:extLst>
      <p:ext uri="{BB962C8B-B14F-4D97-AF65-F5344CB8AC3E}">
        <p14:creationId xmlns:p14="http://schemas.microsoft.com/office/powerpoint/2010/main" xmlns="" val="694776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696200" cy="6740308"/>
          </a:xfrm>
          <a:prstGeom prst="rect">
            <a:avLst/>
          </a:prstGeom>
          <a:noFill/>
        </p:spPr>
        <p:txBody>
          <a:bodyPr wrap="square" rtlCol="0">
            <a:spAutoFit/>
          </a:bodyPr>
          <a:lstStyle/>
          <a:p>
            <a:r>
              <a:rPr lang="en-US" dirty="0" smtClean="0"/>
              <a:t>5. </a:t>
            </a:r>
            <a:r>
              <a:rPr lang="en-US" dirty="0" err="1" smtClean="0"/>
              <a:t>Biopsychosocial</a:t>
            </a:r>
            <a:r>
              <a:rPr lang="en-US" dirty="0" smtClean="0"/>
              <a:t> model includes except</a:t>
            </a:r>
          </a:p>
          <a:p>
            <a:pPr marL="800100" lvl="1" indent="-342900">
              <a:buAutoNum type="alphaLcParenR"/>
            </a:pPr>
            <a:r>
              <a:rPr lang="en-US" dirty="0"/>
              <a:t>B</a:t>
            </a:r>
            <a:r>
              <a:rPr lang="en-US" dirty="0" smtClean="0"/>
              <a:t>iological aspect of an illness</a:t>
            </a:r>
          </a:p>
          <a:p>
            <a:pPr marL="800100" lvl="1" indent="-342900">
              <a:buAutoNum type="alphaLcParenR"/>
            </a:pPr>
            <a:r>
              <a:rPr lang="en-US" dirty="0" smtClean="0"/>
              <a:t>psychological aspect of an illness</a:t>
            </a:r>
          </a:p>
          <a:p>
            <a:pPr marL="800100" lvl="1" indent="-342900">
              <a:buAutoNum type="alphaLcParenR"/>
            </a:pPr>
            <a:r>
              <a:rPr lang="en-US" dirty="0" smtClean="0"/>
              <a:t>social </a:t>
            </a:r>
            <a:r>
              <a:rPr lang="en-US" dirty="0" err="1" smtClean="0"/>
              <a:t>dishormony</a:t>
            </a:r>
            <a:endParaRPr lang="en-US" dirty="0" smtClean="0"/>
          </a:p>
          <a:p>
            <a:pPr marL="800100" lvl="1" indent="-342900">
              <a:buAutoNum type="alphaLcParenR"/>
            </a:pPr>
            <a:r>
              <a:rPr lang="en-US" dirty="0" smtClean="0"/>
              <a:t>social factors in illness</a:t>
            </a:r>
          </a:p>
          <a:p>
            <a:r>
              <a:rPr lang="en-US" dirty="0" smtClean="0"/>
              <a:t>6. HIV/ AIDS patients have risk of</a:t>
            </a:r>
          </a:p>
          <a:p>
            <a:pPr marL="800100" lvl="1" indent="-342900">
              <a:buFont typeface="+mj-lt"/>
              <a:buAutoNum type="alphaLcParenR"/>
            </a:pPr>
            <a:r>
              <a:rPr lang="en-US" dirty="0" smtClean="0"/>
              <a:t>drug drug interaction</a:t>
            </a:r>
          </a:p>
          <a:p>
            <a:pPr marL="800100" lvl="1" indent="-342900">
              <a:buFont typeface="+mj-lt"/>
              <a:buAutoNum type="alphaLcParenR"/>
            </a:pPr>
            <a:r>
              <a:rPr lang="en-US" dirty="0" smtClean="0"/>
              <a:t>noncompliance of drugs</a:t>
            </a:r>
          </a:p>
          <a:p>
            <a:pPr marL="800100" lvl="1" indent="-342900">
              <a:buFont typeface="+mj-lt"/>
              <a:buAutoNum type="alphaLcParenR"/>
            </a:pPr>
            <a:r>
              <a:rPr lang="en-US" dirty="0" smtClean="0"/>
              <a:t>depression</a:t>
            </a:r>
          </a:p>
          <a:p>
            <a:pPr marL="800100" lvl="1" indent="-342900">
              <a:buFont typeface="+mj-lt"/>
              <a:buAutoNum type="alphaLcParenR"/>
            </a:pPr>
            <a:r>
              <a:rPr lang="en-US" dirty="0" smtClean="0"/>
              <a:t>all of the above.</a:t>
            </a:r>
          </a:p>
          <a:p>
            <a:pPr marL="800100" lvl="1" indent="-342900">
              <a:buFont typeface="+mj-lt"/>
              <a:buAutoNum type="alphaLcParenR"/>
            </a:pPr>
            <a:endParaRPr lang="en-US" dirty="0" smtClean="0"/>
          </a:p>
          <a:p>
            <a:pPr lvl="1"/>
            <a:r>
              <a:rPr lang="en-US" dirty="0" smtClean="0"/>
              <a:t>7.Hyponatrimia is not associated with</a:t>
            </a:r>
          </a:p>
          <a:p>
            <a:pPr marL="800100" lvl="1" indent="-342900">
              <a:buFont typeface="+mj-lt"/>
              <a:buAutoNum type="alphaLcParenR"/>
            </a:pPr>
            <a:r>
              <a:rPr lang="en-US" dirty="0" smtClean="0"/>
              <a:t>Delirium</a:t>
            </a:r>
            <a:endParaRPr lang="en-US" dirty="0"/>
          </a:p>
          <a:p>
            <a:pPr marL="800100" lvl="1" indent="-342900">
              <a:buFont typeface="+mj-lt"/>
              <a:buAutoNum type="alphaLcParenR"/>
            </a:pPr>
            <a:r>
              <a:rPr lang="en-US" dirty="0" smtClean="0"/>
              <a:t>seizure</a:t>
            </a:r>
          </a:p>
          <a:p>
            <a:pPr marL="800100" lvl="1" indent="-342900">
              <a:buFont typeface="+mj-lt"/>
              <a:buAutoNum type="alphaLcParenR"/>
            </a:pPr>
            <a:r>
              <a:rPr lang="en-US" dirty="0" smtClean="0"/>
              <a:t>cognitive enhancement</a:t>
            </a:r>
          </a:p>
          <a:p>
            <a:pPr marL="800100" lvl="1" indent="-342900">
              <a:buFont typeface="+mj-lt"/>
              <a:buAutoNum type="alphaLcParenR"/>
            </a:pPr>
            <a:r>
              <a:rPr lang="en-US" dirty="0" smtClean="0"/>
              <a:t>none</a:t>
            </a:r>
            <a:endParaRPr lang="en-US" dirty="0"/>
          </a:p>
          <a:p>
            <a:pPr lvl="1"/>
            <a:endParaRPr lang="en-US" dirty="0" smtClean="0"/>
          </a:p>
          <a:p>
            <a:pPr lvl="1"/>
            <a:r>
              <a:rPr lang="en-US" dirty="0" smtClean="0"/>
              <a:t>8. depression is associated with</a:t>
            </a:r>
          </a:p>
          <a:p>
            <a:pPr marL="800100" lvl="1" indent="-342900">
              <a:buFont typeface="+mj-lt"/>
              <a:buAutoNum type="alphaLcParenR"/>
            </a:pPr>
            <a:r>
              <a:rPr lang="en-US" dirty="0" smtClean="0"/>
              <a:t>delirium</a:t>
            </a:r>
          </a:p>
          <a:p>
            <a:pPr marL="800100" lvl="1" indent="-342900">
              <a:buFont typeface="+mj-lt"/>
              <a:buAutoNum type="alphaLcParenR"/>
            </a:pPr>
            <a:r>
              <a:rPr lang="en-US" dirty="0" smtClean="0"/>
              <a:t>acute intoxication</a:t>
            </a:r>
          </a:p>
          <a:p>
            <a:pPr marL="800100" lvl="1" indent="-342900">
              <a:buFont typeface="+mj-lt"/>
              <a:buAutoNum type="alphaLcParenR"/>
            </a:pPr>
            <a:r>
              <a:rPr lang="en-US" dirty="0" smtClean="0"/>
              <a:t>chronic medical </a:t>
            </a:r>
            <a:r>
              <a:rPr lang="en-US" dirty="0" err="1" smtClean="0"/>
              <a:t>ilness</a:t>
            </a:r>
            <a:endParaRPr lang="en-US" dirty="0" smtClean="0"/>
          </a:p>
          <a:p>
            <a:pPr marL="800100" lvl="1" indent="-342900">
              <a:buFont typeface="+mj-lt"/>
              <a:buAutoNum type="alphaLcParenR"/>
            </a:pPr>
            <a:r>
              <a:rPr lang="en-US" dirty="0" smtClean="0"/>
              <a:t>all </a:t>
            </a:r>
          </a:p>
          <a:p>
            <a:pPr lvl="1"/>
            <a:endParaRPr lang="en-US" dirty="0"/>
          </a:p>
          <a:p>
            <a:pPr marL="800100" lvl="1" indent="-342900">
              <a:buFont typeface="+mj-lt"/>
              <a:buAutoNum type="alphaLcParenR"/>
            </a:pPr>
            <a:endParaRPr lang="en-US" dirty="0"/>
          </a:p>
        </p:txBody>
      </p:sp>
    </p:spTree>
    <p:extLst>
      <p:ext uri="{BB962C8B-B14F-4D97-AF65-F5344CB8AC3E}">
        <p14:creationId xmlns:p14="http://schemas.microsoft.com/office/powerpoint/2010/main" xmlns="" val="2689698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914400"/>
            <a:ext cx="7772399" cy="4524316"/>
          </a:xfrm>
          <a:prstGeom prst="rect">
            <a:avLst/>
          </a:prstGeom>
          <a:noFill/>
        </p:spPr>
        <p:txBody>
          <a:bodyPr wrap="square" rtlCol="0">
            <a:spAutoFit/>
          </a:bodyPr>
          <a:lstStyle/>
          <a:p>
            <a:r>
              <a:rPr lang="en-US" dirty="0" smtClean="0"/>
              <a:t>9. Panic </a:t>
            </a:r>
            <a:r>
              <a:rPr lang="en-US" dirty="0" err="1" smtClean="0"/>
              <a:t>attacts</a:t>
            </a:r>
            <a:r>
              <a:rPr lang="en-US" dirty="0" smtClean="0"/>
              <a:t> should be differentiated with</a:t>
            </a:r>
          </a:p>
          <a:p>
            <a:pPr marL="342900" indent="-342900">
              <a:buFont typeface="+mj-lt"/>
              <a:buAutoNum type="alphaLcParenR"/>
            </a:pPr>
            <a:r>
              <a:rPr lang="en-US" dirty="0" smtClean="0"/>
              <a:t>acute myocardial ischemia</a:t>
            </a:r>
          </a:p>
          <a:p>
            <a:pPr marL="342900" indent="-342900">
              <a:buFont typeface="+mj-lt"/>
              <a:buAutoNum type="alphaLcParenR"/>
            </a:pPr>
            <a:r>
              <a:rPr lang="en-US" dirty="0" smtClean="0"/>
              <a:t>bronchial </a:t>
            </a:r>
            <a:r>
              <a:rPr lang="en-US" dirty="0" err="1" smtClean="0"/>
              <a:t>asthama</a:t>
            </a:r>
            <a:endParaRPr lang="en-US" dirty="0" smtClean="0"/>
          </a:p>
          <a:p>
            <a:pPr marL="342900" indent="-342900">
              <a:buFont typeface="+mj-lt"/>
              <a:buAutoNum type="alphaLcParenR"/>
            </a:pPr>
            <a:r>
              <a:rPr lang="en-US" dirty="0" smtClean="0"/>
              <a:t>stroke</a:t>
            </a:r>
          </a:p>
          <a:p>
            <a:pPr marL="342900" indent="-342900">
              <a:buFont typeface="+mj-lt"/>
              <a:buAutoNum type="alphaLcParenR"/>
            </a:pPr>
            <a:r>
              <a:rPr lang="en-US" dirty="0" smtClean="0"/>
              <a:t>sleep attack</a:t>
            </a:r>
          </a:p>
          <a:p>
            <a:pPr marL="342900" indent="-342900">
              <a:buFont typeface="+mj-lt"/>
              <a:buAutoNum type="alphaLcParenR"/>
            </a:pPr>
            <a:endParaRPr lang="en-US" dirty="0"/>
          </a:p>
          <a:p>
            <a:r>
              <a:rPr lang="en-US" dirty="0" smtClean="0"/>
              <a:t>10</a:t>
            </a:r>
            <a:r>
              <a:rPr lang="en-US" dirty="0"/>
              <a:t>. DSM-IV TR defines </a:t>
            </a:r>
            <a:r>
              <a:rPr lang="en-US" i="1" dirty="0"/>
              <a:t>mental disorder due to a general medical condition</a:t>
            </a:r>
            <a:r>
              <a:rPr lang="en-US" dirty="0"/>
              <a:t> as a syndrome </a:t>
            </a:r>
            <a:r>
              <a:rPr lang="en-US" dirty="0" smtClean="0"/>
              <a:t>characterized </a:t>
            </a:r>
            <a:r>
              <a:rPr lang="en-US" dirty="0"/>
              <a:t>by </a:t>
            </a:r>
            <a:endParaRPr lang="en-US" dirty="0" smtClean="0"/>
          </a:p>
          <a:p>
            <a:pPr marL="342900" indent="-342900">
              <a:buAutoNum type="alphaLcParenR"/>
            </a:pPr>
            <a:r>
              <a:rPr lang="en-US" dirty="0" smtClean="0"/>
              <a:t>the </a:t>
            </a:r>
            <a:r>
              <a:rPr lang="en-US" dirty="0"/>
              <a:t>presence of mental symptoms that are judged to be the direct physiological consequence of a general medical </a:t>
            </a:r>
            <a:r>
              <a:rPr lang="en-US" dirty="0" smtClean="0"/>
              <a:t>condition</a:t>
            </a:r>
          </a:p>
          <a:p>
            <a:pPr marL="342900" indent="-342900">
              <a:buAutoNum type="alphaLcParenR"/>
            </a:pPr>
            <a:r>
              <a:rPr lang="en-US" dirty="0"/>
              <a:t>the presence of mental symptoms that are judged to be the direct </a:t>
            </a:r>
            <a:r>
              <a:rPr lang="en-US" dirty="0" smtClean="0"/>
              <a:t>consequence of treatment of </a:t>
            </a:r>
            <a:r>
              <a:rPr lang="en-US" dirty="0"/>
              <a:t>a general medical </a:t>
            </a:r>
            <a:r>
              <a:rPr lang="en-US" dirty="0" smtClean="0"/>
              <a:t>condition</a:t>
            </a:r>
          </a:p>
          <a:p>
            <a:pPr marL="342900" indent="-342900">
              <a:buAutoNum type="alphaLcParenR"/>
            </a:pPr>
            <a:r>
              <a:rPr lang="en-US" dirty="0"/>
              <a:t>the presence of mental symptoms that are judged to be the </a:t>
            </a:r>
            <a:r>
              <a:rPr lang="en-US" dirty="0" smtClean="0"/>
              <a:t>direct </a:t>
            </a:r>
            <a:r>
              <a:rPr lang="en-US" dirty="0"/>
              <a:t>consequence of a </a:t>
            </a:r>
            <a:r>
              <a:rPr lang="en-US" dirty="0" smtClean="0"/>
              <a:t>etiological factors of general </a:t>
            </a:r>
            <a:r>
              <a:rPr lang="en-US" dirty="0"/>
              <a:t>medical </a:t>
            </a:r>
            <a:r>
              <a:rPr lang="en-US" dirty="0" smtClean="0"/>
              <a:t>condition</a:t>
            </a:r>
          </a:p>
          <a:p>
            <a:pPr marL="342900" indent="-342900">
              <a:buAutoNum type="alphaLcParenR"/>
            </a:pPr>
            <a:r>
              <a:rPr lang="en-US" dirty="0" smtClean="0"/>
              <a:t>none</a:t>
            </a:r>
            <a:endParaRPr lang="en-US" dirty="0"/>
          </a:p>
          <a:p>
            <a:endParaRPr lang="en-US" dirty="0"/>
          </a:p>
        </p:txBody>
      </p:sp>
    </p:spTree>
    <p:extLst>
      <p:ext uri="{BB962C8B-B14F-4D97-AF65-F5344CB8AC3E}">
        <p14:creationId xmlns:p14="http://schemas.microsoft.com/office/powerpoint/2010/main" xmlns="" val="13915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to study</a:t>
            </a:r>
            <a:endParaRPr lang="en-US" dirty="0"/>
          </a:p>
        </p:txBody>
      </p:sp>
      <p:sp>
        <p:nvSpPr>
          <p:cNvPr id="3" name="Content Placeholder 2"/>
          <p:cNvSpPr>
            <a:spLocks noGrp="1"/>
          </p:cNvSpPr>
          <p:nvPr>
            <p:ph sz="quarter" idx="1"/>
          </p:nvPr>
        </p:nvSpPr>
        <p:spPr>
          <a:xfrm>
            <a:off x="457200" y="1600200"/>
            <a:ext cx="3810000" cy="4873752"/>
          </a:xfrm>
        </p:spPr>
        <p:style>
          <a:lnRef idx="1">
            <a:schemeClr val="accent2"/>
          </a:lnRef>
          <a:fillRef idx="2">
            <a:schemeClr val="accent2"/>
          </a:fillRef>
          <a:effectRef idx="1">
            <a:schemeClr val="accent2"/>
          </a:effectRef>
          <a:fontRef idx="minor">
            <a:schemeClr val="dk1"/>
          </a:fontRef>
        </p:style>
        <p:txBody>
          <a:bodyPr/>
          <a:lstStyle/>
          <a:p>
            <a:r>
              <a:rPr lang="en-US" dirty="0" smtClean="0"/>
              <a:t>Common predisposition of medical illness and psychiatric disorders</a:t>
            </a:r>
          </a:p>
          <a:p>
            <a:r>
              <a:rPr lang="en-US" dirty="0" smtClean="0"/>
              <a:t>Medications of medical disorders may predispose or exacerbate psychiatric illness</a:t>
            </a:r>
          </a:p>
          <a:p>
            <a:r>
              <a:rPr lang="en-US" dirty="0" smtClean="0"/>
              <a:t>Drug-drug interactions</a:t>
            </a:r>
            <a:endParaRPr lang="en-US" dirty="0"/>
          </a:p>
        </p:txBody>
      </p:sp>
      <p:pic>
        <p:nvPicPr>
          <p:cNvPr id="4" name="Picture 2" descr="http://www.stuffintheair.com/images/very-big-problem-21306203.jpg"/>
          <p:cNvPicPr>
            <a:picLocks noChangeAspect="1" noChangeArrowheads="1"/>
          </p:cNvPicPr>
          <p:nvPr/>
        </p:nvPicPr>
        <p:blipFill>
          <a:blip r:embed="rId2" cstate="print"/>
          <a:srcRect/>
          <a:stretch>
            <a:fillRect/>
          </a:stretch>
        </p:blipFill>
        <p:spPr bwMode="auto">
          <a:xfrm>
            <a:off x="4503420" y="0"/>
            <a:ext cx="464058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52800" y="533400"/>
            <a:ext cx="2514600" cy="1219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dirty="0" smtClean="0"/>
              <a:t>MEDICAL DISORDERS</a:t>
            </a:r>
            <a:endParaRPr lang="en-US" sz="2000" dirty="0"/>
          </a:p>
        </p:txBody>
      </p:sp>
      <p:sp>
        <p:nvSpPr>
          <p:cNvPr id="5" name="Oval 4"/>
          <p:cNvSpPr/>
          <p:nvPr/>
        </p:nvSpPr>
        <p:spPr>
          <a:xfrm>
            <a:off x="3657600" y="4495800"/>
            <a:ext cx="2362200" cy="1828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Direct physiological effect leading to psychiatric disorders</a:t>
            </a:r>
            <a:endParaRPr lang="en-US" dirty="0"/>
          </a:p>
        </p:txBody>
      </p:sp>
      <p:sp>
        <p:nvSpPr>
          <p:cNvPr id="6" name="Oval 5"/>
          <p:cNvSpPr/>
          <p:nvPr/>
        </p:nvSpPr>
        <p:spPr>
          <a:xfrm>
            <a:off x="6172200" y="2819400"/>
            <a:ext cx="2590800" cy="13716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Psychiatric illness as a reaction to medical illness</a:t>
            </a:r>
            <a:endParaRPr lang="en-US" dirty="0"/>
          </a:p>
        </p:txBody>
      </p:sp>
      <p:sp>
        <p:nvSpPr>
          <p:cNvPr id="7" name="Oval 6"/>
          <p:cNvSpPr/>
          <p:nvPr/>
        </p:nvSpPr>
        <p:spPr>
          <a:xfrm>
            <a:off x="609600" y="2895600"/>
            <a:ext cx="2514600" cy="1447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err="1" smtClean="0"/>
              <a:t>Comorbid</a:t>
            </a:r>
            <a:r>
              <a:rPr lang="en-US" dirty="0" smtClean="0"/>
              <a:t> psychiatric illness from beginning per se</a:t>
            </a:r>
            <a:endParaRPr lang="en-US" dirty="0"/>
          </a:p>
        </p:txBody>
      </p:sp>
      <p:sp>
        <p:nvSpPr>
          <p:cNvPr id="8" name="Down Arrow 7"/>
          <p:cNvSpPr/>
          <p:nvPr/>
        </p:nvSpPr>
        <p:spPr>
          <a:xfrm rot="21420720">
            <a:off x="4396693" y="2068633"/>
            <a:ext cx="484632" cy="20574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Down Arrow 8"/>
          <p:cNvSpPr/>
          <p:nvPr/>
        </p:nvSpPr>
        <p:spPr>
          <a:xfrm rot="18519998">
            <a:off x="6427283" y="1022418"/>
            <a:ext cx="484632" cy="20574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Down Arrow 9"/>
          <p:cNvSpPr/>
          <p:nvPr/>
        </p:nvSpPr>
        <p:spPr>
          <a:xfrm rot="2855688">
            <a:off x="2280881" y="1063148"/>
            <a:ext cx="484632" cy="20574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09600" y="914400"/>
            <a:ext cx="59436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PSYCHIATRIC DISORDERS DUE TO GENERAL MEDICAL CONDITIONS</a:t>
            </a:r>
            <a:endParaRPr lang="en-US" dirty="0"/>
          </a:p>
        </p:txBody>
      </p:sp>
      <p:sp>
        <p:nvSpPr>
          <p:cNvPr id="3" name="Rectangle 2"/>
          <p:cNvSpPr/>
          <p:nvPr/>
        </p:nvSpPr>
        <p:spPr>
          <a:xfrm>
            <a:off x="2438400" y="1828800"/>
            <a:ext cx="6324600" cy="14773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dirty="0"/>
              <a:t>DSM-IV TR defines </a:t>
            </a:r>
            <a:r>
              <a:rPr lang="en-US" i="1" dirty="0"/>
              <a:t>mental disorder due to a general medical condition</a:t>
            </a:r>
            <a:r>
              <a:rPr lang="en-US" dirty="0"/>
              <a:t> as a syndrome “characterized by the presence of mental symptoms that are judged to be the direct physiological consequence of a general medical condition</a:t>
            </a:r>
          </a:p>
        </p:txBody>
      </p:sp>
      <p:sp>
        <p:nvSpPr>
          <p:cNvPr id="4" name="Rectangle 3"/>
          <p:cNvSpPr/>
          <p:nvPr/>
        </p:nvSpPr>
        <p:spPr>
          <a:xfrm>
            <a:off x="2438400" y="3505200"/>
            <a:ext cx="6400800" cy="3139321"/>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US" dirty="0" smtClean="0"/>
              <a:t>MENTAL DISORDER DUE TO A GENERAL MEDICAL CONDITION, DSM-IV-TR DELINEATES THREE GENERAL CRITERIA THAT MUST BE MET:</a:t>
            </a:r>
          </a:p>
          <a:p>
            <a:pPr>
              <a:buFont typeface="Wingdings" pitchFamily="2" charset="2"/>
              <a:buChar char="Ø"/>
            </a:pPr>
            <a:r>
              <a:rPr lang="en-US" dirty="0" smtClean="0"/>
              <a:t>There is evidence from the history, physical examination, or laboratory findings that the disturbance is the direct physiological consequence of a general medical condition.</a:t>
            </a:r>
          </a:p>
          <a:p>
            <a:pPr>
              <a:buFont typeface="Wingdings" pitchFamily="2" charset="2"/>
              <a:buChar char="Ø"/>
            </a:pPr>
            <a:r>
              <a:rPr lang="en-US" dirty="0" smtClean="0"/>
              <a:t>The disturbance is not better accounted for by another mental disorder.</a:t>
            </a:r>
          </a:p>
          <a:p>
            <a:pPr>
              <a:buFont typeface="Wingdings" pitchFamily="2" charset="2"/>
              <a:buChar char="Ø"/>
            </a:pPr>
            <a:r>
              <a:rPr lang="en-US" dirty="0" smtClean="0"/>
              <a:t>The disturbance does not occur exclusively during the course of a delirium</a:t>
            </a:r>
            <a:endParaRPr lang="en-US" dirty="0"/>
          </a:p>
        </p:txBody>
      </p:sp>
      <p:sp>
        <p:nvSpPr>
          <p:cNvPr id="5" name="TextBox 4"/>
          <p:cNvSpPr txBox="1"/>
          <p:nvPr/>
        </p:nvSpPr>
        <p:spPr>
          <a:xfrm>
            <a:off x="228600" y="3505200"/>
            <a:ext cx="2209800" cy="2585323"/>
          </a:xfrm>
          <a:prstGeom prst="rect">
            <a:avLst/>
          </a:prstGeom>
          <a:noFill/>
        </p:spPr>
        <p:txBody>
          <a:bodyPr wrap="square" rtlCol="0">
            <a:spAutoFit/>
          </a:bodyPr>
          <a:lstStyle/>
          <a:p>
            <a:pPr>
              <a:buFont typeface="Arial" pitchFamily="34" charset="0"/>
              <a:buChar char="•"/>
            </a:pPr>
            <a:r>
              <a:rPr lang="en-US" dirty="0" smtClean="0"/>
              <a:t>Unusual presentation</a:t>
            </a:r>
          </a:p>
          <a:p>
            <a:pPr>
              <a:buFont typeface="Arial" pitchFamily="34" charset="0"/>
              <a:buChar char="•"/>
            </a:pPr>
            <a:r>
              <a:rPr lang="en-US" dirty="0" smtClean="0"/>
              <a:t>Temporal relationship</a:t>
            </a:r>
          </a:p>
          <a:p>
            <a:pPr>
              <a:buFont typeface="Arial" pitchFamily="34" charset="0"/>
              <a:buChar char="•"/>
            </a:pPr>
            <a:r>
              <a:rPr lang="en-US" dirty="0" smtClean="0"/>
              <a:t>Specific lab findings suggestive of association</a:t>
            </a:r>
          </a:p>
          <a:p>
            <a:pPr>
              <a:buFont typeface="Arial" pitchFamily="34" charset="0"/>
              <a:buChar char="•"/>
            </a:pPr>
            <a:endParaRPr lang="en-US" dirty="0"/>
          </a:p>
        </p:txBody>
      </p:sp>
      <p:sp>
        <p:nvSpPr>
          <p:cNvPr id="6" name="TextBox 5"/>
          <p:cNvSpPr txBox="1"/>
          <p:nvPr/>
        </p:nvSpPr>
        <p:spPr>
          <a:xfrm>
            <a:off x="0" y="3764846"/>
            <a:ext cx="9144000" cy="309315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buFont typeface="Arial" pitchFamily="34" charset="0"/>
              <a:buChar char="•"/>
            </a:pPr>
            <a:r>
              <a:rPr lang="en-US" dirty="0" err="1" smtClean="0"/>
              <a:t>Isoniazid</a:t>
            </a:r>
            <a:r>
              <a:rPr lang="en-US" dirty="0" smtClean="0"/>
              <a:t> or </a:t>
            </a:r>
            <a:r>
              <a:rPr lang="en-US" dirty="0" err="1" smtClean="0"/>
              <a:t>ethambutol</a:t>
            </a:r>
            <a:r>
              <a:rPr lang="en-US" dirty="0" smtClean="0"/>
              <a:t> induced psychosis:</a:t>
            </a:r>
          </a:p>
          <a:p>
            <a:r>
              <a:rPr lang="en-US" dirty="0" smtClean="0"/>
              <a:t>Seen within a week of start of medications</a:t>
            </a:r>
          </a:p>
          <a:p>
            <a:r>
              <a:rPr lang="en-US" dirty="0" smtClean="0"/>
              <a:t>Associated with </a:t>
            </a:r>
            <a:r>
              <a:rPr lang="en-US" dirty="0" err="1" smtClean="0"/>
              <a:t>disorganisation,incoherence</a:t>
            </a:r>
            <a:r>
              <a:rPr lang="en-US" dirty="0" smtClean="0"/>
              <a:t> and visual hallucination along with other features</a:t>
            </a:r>
          </a:p>
          <a:p>
            <a:r>
              <a:rPr lang="en-US" dirty="0" smtClean="0"/>
              <a:t>Improves on withdrawing the medications</a:t>
            </a:r>
          </a:p>
          <a:p>
            <a:r>
              <a:rPr lang="en-US" dirty="0" smtClean="0"/>
              <a:t>Pyridoxine deficiency hypothesized but not clearly implicated*</a:t>
            </a:r>
          </a:p>
          <a:p>
            <a:pPr>
              <a:buFont typeface="Arial" pitchFamily="34" charset="0"/>
              <a:buChar char="•"/>
            </a:pPr>
            <a:r>
              <a:rPr lang="en-US" dirty="0" smtClean="0"/>
              <a:t>Other anti-microbial known to cause mania: </a:t>
            </a:r>
            <a:r>
              <a:rPr lang="en-US" dirty="0" err="1" smtClean="0"/>
              <a:t>clarithromycin</a:t>
            </a:r>
            <a:r>
              <a:rPr lang="en-US" dirty="0" smtClean="0"/>
              <a:t>, ciprofloxacin and </a:t>
            </a:r>
            <a:r>
              <a:rPr lang="en-US" dirty="0" err="1" smtClean="0"/>
              <a:t>oflaxacin,metronidazole</a:t>
            </a:r>
            <a:r>
              <a:rPr lang="en-US" dirty="0" smtClean="0"/>
              <a:t>#</a:t>
            </a:r>
          </a:p>
          <a:p>
            <a:r>
              <a:rPr lang="en-US" dirty="0" smtClean="0"/>
              <a:t>*</a:t>
            </a:r>
            <a:r>
              <a:rPr lang="en-US" sz="1100" b="1" dirty="0" err="1" smtClean="0"/>
              <a:t>Isoniazid</a:t>
            </a:r>
            <a:r>
              <a:rPr lang="en-US" sz="1100" b="1" dirty="0" smtClean="0"/>
              <a:t>- and </a:t>
            </a:r>
            <a:r>
              <a:rPr lang="en-US" sz="1100" b="1" dirty="0" err="1" smtClean="0"/>
              <a:t>ethambutol</a:t>
            </a:r>
            <a:r>
              <a:rPr lang="en-US" sz="1100" b="1" dirty="0" smtClean="0"/>
              <a:t>-induced </a:t>
            </a:r>
            <a:r>
              <a:rPr lang="en-US" sz="1100" b="1" dirty="0" err="1" smtClean="0"/>
              <a:t>psychosis;Prasad</a:t>
            </a:r>
            <a:r>
              <a:rPr lang="en-US" sz="1100" b="1" dirty="0" smtClean="0"/>
              <a:t> </a:t>
            </a:r>
            <a:r>
              <a:rPr lang="en-US" sz="1100" b="1" dirty="0" err="1" smtClean="0"/>
              <a:t>R,Rajeev</a:t>
            </a:r>
            <a:r>
              <a:rPr lang="en-US" sz="1100" b="1" dirty="0" smtClean="0"/>
              <a:t> </a:t>
            </a:r>
            <a:r>
              <a:rPr lang="en-US" sz="1100" b="1" dirty="0" err="1" smtClean="0"/>
              <a:t>Garg:</a:t>
            </a:r>
            <a:r>
              <a:rPr lang="en-US" sz="1100" dirty="0" err="1" smtClean="0"/>
              <a:t>Ann</a:t>
            </a:r>
            <a:r>
              <a:rPr lang="en-US" sz="1100" dirty="0" smtClean="0"/>
              <a:t> </a:t>
            </a:r>
            <a:r>
              <a:rPr lang="en-US" sz="1100" dirty="0" err="1" smtClean="0"/>
              <a:t>Thorac</a:t>
            </a:r>
            <a:r>
              <a:rPr lang="en-US" sz="1100" dirty="0" smtClean="0"/>
              <a:t> Med. 2008 Oct-Dec; 3(4): 149–151.</a:t>
            </a:r>
          </a:p>
          <a:p>
            <a:r>
              <a:rPr lang="en-US" sz="1100" dirty="0" smtClean="0"/>
              <a:t>#Antimicrobial-Induced Mania (</a:t>
            </a:r>
            <a:r>
              <a:rPr lang="en-US" sz="1100" dirty="0" err="1" smtClean="0"/>
              <a:t>Antibiomania</a:t>
            </a:r>
            <a:r>
              <a:rPr lang="en-US" sz="1100" dirty="0" smtClean="0"/>
              <a:t>): A Review of Spontaneous Reports</a:t>
            </a:r>
            <a:endParaRPr lang="en-US" sz="1100" b="1" dirty="0" smtClean="0"/>
          </a:p>
          <a:p>
            <a:r>
              <a:rPr lang="en-US" sz="1100" dirty="0" err="1" smtClean="0"/>
              <a:t>Abouesh</a:t>
            </a:r>
            <a:r>
              <a:rPr lang="en-US" sz="1100" dirty="0" smtClean="0"/>
              <a:t>, Ahmed MD; Stone, Chip DO; Hobbs, William R, Journal of Clinical </a:t>
            </a:r>
            <a:r>
              <a:rPr lang="en-US" sz="1100" dirty="0" err="1" smtClean="0"/>
              <a:t>Psychopharmacology:February</a:t>
            </a:r>
            <a:r>
              <a:rPr lang="en-US" sz="1100" dirty="0" smtClean="0"/>
              <a:t> 2002 - Volume 22 - Issue 1 - pp 71-81</a:t>
            </a: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57200" y="914400"/>
          <a:ext cx="8305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3352800" y="2819400"/>
            <a:ext cx="2514600" cy="1295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smtClean="0"/>
          </a:p>
          <a:p>
            <a:pPr algn="ctr"/>
            <a:r>
              <a:rPr lang="en-US" dirty="0" smtClean="0"/>
              <a:t>Psychiatric disorders due to general medical conditions</a:t>
            </a:r>
          </a:p>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971800" y="2133600"/>
            <a:ext cx="3048000" cy="914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Laboratory Investigations</a:t>
            </a:r>
            <a:endParaRPr lang="en-US" dirty="0"/>
          </a:p>
        </p:txBody>
      </p:sp>
      <p:sp>
        <p:nvSpPr>
          <p:cNvPr id="4" name="Rectangle 3"/>
          <p:cNvSpPr/>
          <p:nvPr/>
        </p:nvSpPr>
        <p:spPr>
          <a:xfrm>
            <a:off x="381000" y="1371600"/>
            <a:ext cx="240665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1600" dirty="0">
                <a:solidFill>
                  <a:prstClr val="black"/>
                </a:solidFill>
              </a:rPr>
              <a:t>Structural brain imaging: </a:t>
            </a:r>
            <a:endParaRPr lang="en-US" sz="1600" dirty="0" smtClean="0">
              <a:solidFill>
                <a:prstClr val="black"/>
              </a:solidFill>
            </a:endParaRPr>
          </a:p>
          <a:p>
            <a:pPr>
              <a:buFont typeface="Arial" pitchFamily="34" charset="0"/>
              <a:buChar char="•"/>
            </a:pPr>
            <a:r>
              <a:rPr lang="en-US" sz="1600" dirty="0" smtClean="0">
                <a:solidFill>
                  <a:prstClr val="black"/>
                </a:solidFill>
              </a:rPr>
              <a:t>Computed </a:t>
            </a:r>
            <a:r>
              <a:rPr lang="en-US" sz="1600" dirty="0">
                <a:solidFill>
                  <a:prstClr val="black"/>
                </a:solidFill>
              </a:rPr>
              <a:t>tomography/ magnetic resonance </a:t>
            </a:r>
            <a:r>
              <a:rPr lang="en-US" sz="1600" dirty="0" smtClean="0">
                <a:solidFill>
                  <a:prstClr val="black"/>
                </a:solidFill>
              </a:rPr>
              <a:t>imaging</a:t>
            </a:r>
          </a:p>
          <a:p>
            <a:pPr>
              <a:buFont typeface="Arial" pitchFamily="34" charset="0"/>
              <a:buChar char="•"/>
            </a:pPr>
            <a:r>
              <a:rPr lang="en-US" sz="1600" dirty="0" smtClean="0">
                <a:solidFill>
                  <a:prstClr val="black"/>
                </a:solidFill>
              </a:rPr>
              <a:t>Functional </a:t>
            </a:r>
            <a:r>
              <a:rPr lang="en-US" sz="1600" dirty="0">
                <a:solidFill>
                  <a:prstClr val="black"/>
                </a:solidFill>
              </a:rPr>
              <a:t>magnetic resonance </a:t>
            </a:r>
            <a:r>
              <a:rPr lang="en-US" sz="1600" dirty="0" smtClean="0">
                <a:solidFill>
                  <a:prstClr val="black"/>
                </a:solidFill>
              </a:rPr>
              <a:t>imaging</a:t>
            </a:r>
          </a:p>
          <a:p>
            <a:pPr>
              <a:buFont typeface="Arial" pitchFamily="34" charset="0"/>
              <a:buChar char="•"/>
            </a:pPr>
            <a:r>
              <a:rPr lang="en-US" sz="1600" dirty="0" smtClean="0">
                <a:solidFill>
                  <a:prstClr val="black"/>
                </a:solidFill>
              </a:rPr>
              <a:t>Positron </a:t>
            </a:r>
            <a:r>
              <a:rPr lang="en-US" sz="1600" dirty="0">
                <a:solidFill>
                  <a:prstClr val="black"/>
                </a:solidFill>
              </a:rPr>
              <a:t>emission </a:t>
            </a:r>
            <a:r>
              <a:rPr lang="en-US" sz="1600" dirty="0" smtClean="0">
                <a:solidFill>
                  <a:prstClr val="black"/>
                </a:solidFill>
              </a:rPr>
              <a:t>tomography</a:t>
            </a:r>
          </a:p>
          <a:p>
            <a:pPr>
              <a:buFont typeface="Arial" pitchFamily="34" charset="0"/>
              <a:buChar char="•"/>
            </a:pPr>
            <a:r>
              <a:rPr lang="en-US" sz="1600" dirty="0" smtClean="0">
                <a:solidFill>
                  <a:prstClr val="black"/>
                </a:solidFill>
              </a:rPr>
              <a:t>Single </a:t>
            </a:r>
            <a:r>
              <a:rPr lang="en-US" sz="1600" dirty="0">
                <a:solidFill>
                  <a:prstClr val="black"/>
                </a:solidFill>
              </a:rPr>
              <a:t>photon </a:t>
            </a:r>
            <a:r>
              <a:rPr lang="en-US" sz="1600" dirty="0" smtClean="0">
                <a:solidFill>
                  <a:prstClr val="black"/>
                </a:solidFill>
              </a:rPr>
              <a:t>emission </a:t>
            </a:r>
            <a:r>
              <a:rPr lang="en-US" sz="1600" dirty="0" smtClean="0"/>
              <a:t>Computed tomography</a:t>
            </a:r>
            <a:endParaRPr lang="en-US" sz="1600" dirty="0"/>
          </a:p>
        </p:txBody>
      </p:sp>
      <p:sp>
        <p:nvSpPr>
          <p:cNvPr id="5" name="Rectangle 4"/>
          <p:cNvSpPr/>
          <p:nvPr/>
        </p:nvSpPr>
        <p:spPr>
          <a:xfrm>
            <a:off x="3124200" y="4419600"/>
            <a:ext cx="2286000" cy="830997"/>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r>
              <a:rPr lang="en-US" sz="1600" dirty="0">
                <a:solidFill>
                  <a:prstClr val="black"/>
                </a:solidFill>
              </a:rPr>
              <a:t>Cerebrospinal fluid for biomarkers, infectious agents</a:t>
            </a:r>
            <a:endParaRPr lang="en-US" sz="1600" dirty="0"/>
          </a:p>
        </p:txBody>
      </p:sp>
      <p:sp>
        <p:nvSpPr>
          <p:cNvPr id="6" name="Rectangle 5"/>
          <p:cNvSpPr/>
          <p:nvPr/>
        </p:nvSpPr>
        <p:spPr>
          <a:xfrm>
            <a:off x="4419600" y="381000"/>
            <a:ext cx="2286000" cy="584775"/>
          </a:xfrm>
          <a:prstGeom prst="rect">
            <a:avLst/>
          </a:prstGeom>
        </p:spPr>
        <p:txBody>
          <a:bodyPr>
            <a:spAutoFit/>
          </a:bodyPr>
          <a:lstStyle/>
          <a:p>
            <a:r>
              <a:rPr lang="en-US" sz="1600" dirty="0">
                <a:solidFill>
                  <a:prstClr val="black"/>
                </a:solidFill>
              </a:rPr>
              <a:t>Chest radiograph</a:t>
            </a:r>
            <a:r>
              <a:rPr lang="en-US" sz="1600" dirty="0" smtClean="0">
                <a:solidFill>
                  <a:prstClr val="black"/>
                </a:solidFill>
              </a:rPr>
              <a:t>.</a:t>
            </a:r>
          </a:p>
          <a:p>
            <a:r>
              <a:rPr lang="en-US" sz="1600" dirty="0" smtClean="0">
                <a:solidFill>
                  <a:prstClr val="black"/>
                </a:solidFill>
              </a:rPr>
              <a:t>Electrocardiogram</a:t>
            </a:r>
            <a:r>
              <a:rPr lang="en-US" sz="1600" dirty="0">
                <a:solidFill>
                  <a:prstClr val="black"/>
                </a:solidFill>
              </a:rPr>
              <a:t>.</a:t>
            </a:r>
            <a:endParaRPr lang="en-US" sz="1600" dirty="0"/>
          </a:p>
        </p:txBody>
      </p:sp>
      <p:sp>
        <p:nvSpPr>
          <p:cNvPr id="7" name="Rectangle 6"/>
          <p:cNvSpPr/>
          <p:nvPr/>
        </p:nvSpPr>
        <p:spPr>
          <a:xfrm>
            <a:off x="6019800" y="1371600"/>
            <a:ext cx="2819400"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buFont typeface="Arial" pitchFamily="34" charset="0"/>
              <a:buChar char="•"/>
            </a:pPr>
            <a:r>
              <a:rPr lang="en-US" sz="1600" dirty="0">
                <a:solidFill>
                  <a:prstClr val="black"/>
                </a:solidFill>
              </a:rPr>
              <a:t>Complete blood count</a:t>
            </a:r>
            <a:r>
              <a:rPr lang="en-US" sz="1600" dirty="0" smtClean="0">
                <a:solidFill>
                  <a:prstClr val="black"/>
                </a:solidFill>
              </a:rPr>
              <a:t>.</a:t>
            </a:r>
          </a:p>
          <a:p>
            <a:pPr>
              <a:buFont typeface="Arial" pitchFamily="34" charset="0"/>
              <a:buChar char="•"/>
            </a:pPr>
            <a:r>
              <a:rPr lang="en-US" sz="1600" dirty="0" err="1" smtClean="0">
                <a:solidFill>
                  <a:prstClr val="black"/>
                </a:solidFill>
              </a:rPr>
              <a:t>Electrolytes,Calcium</a:t>
            </a:r>
            <a:r>
              <a:rPr lang="en-US" sz="1600" dirty="0" smtClean="0">
                <a:solidFill>
                  <a:prstClr val="black"/>
                </a:solidFill>
              </a:rPr>
              <a:t>, magnesium, and phosphorus.</a:t>
            </a:r>
          </a:p>
          <a:p>
            <a:pPr>
              <a:buFont typeface="Arial" pitchFamily="34" charset="0"/>
              <a:buChar char="•"/>
            </a:pPr>
            <a:r>
              <a:rPr lang="en-US" sz="1600" dirty="0" smtClean="0">
                <a:solidFill>
                  <a:prstClr val="black"/>
                </a:solidFill>
              </a:rPr>
              <a:t>fasting glucose</a:t>
            </a:r>
          </a:p>
          <a:p>
            <a:pPr>
              <a:buFont typeface="Arial" pitchFamily="34" charset="0"/>
              <a:buChar char="•"/>
            </a:pPr>
            <a:r>
              <a:rPr lang="en-US" sz="1600" dirty="0" smtClean="0">
                <a:solidFill>
                  <a:prstClr val="black"/>
                </a:solidFill>
              </a:rPr>
              <a:t>Blood </a:t>
            </a:r>
            <a:r>
              <a:rPr lang="en-US" sz="1600" dirty="0">
                <a:solidFill>
                  <a:prstClr val="black"/>
                </a:solidFill>
              </a:rPr>
              <a:t>urea nitrogen and </a:t>
            </a:r>
            <a:r>
              <a:rPr lang="en-US" sz="1600" dirty="0" err="1" smtClean="0">
                <a:solidFill>
                  <a:prstClr val="black"/>
                </a:solidFill>
              </a:rPr>
              <a:t>creatinine</a:t>
            </a:r>
            <a:r>
              <a:rPr lang="en-US" sz="1600" dirty="0" smtClean="0">
                <a:solidFill>
                  <a:prstClr val="black"/>
                </a:solidFill>
                <a:hlinkClick r:id="rId2"/>
              </a:rPr>
              <a:t> </a:t>
            </a:r>
            <a:endParaRPr lang="en-US" sz="1600" dirty="0">
              <a:solidFill>
                <a:prstClr val="black"/>
              </a:solidFill>
            </a:endParaRPr>
          </a:p>
          <a:p>
            <a:pPr>
              <a:buFont typeface="Arial" pitchFamily="34" charset="0"/>
              <a:buChar char="•"/>
            </a:pPr>
            <a:r>
              <a:rPr lang="en-US" sz="1600" dirty="0" smtClean="0">
                <a:solidFill>
                  <a:prstClr val="black"/>
                </a:solidFill>
              </a:rPr>
              <a:t>Liver </a:t>
            </a:r>
            <a:r>
              <a:rPr lang="en-US" sz="1600" dirty="0">
                <a:solidFill>
                  <a:prstClr val="black"/>
                </a:solidFill>
              </a:rPr>
              <a:t>function </a:t>
            </a:r>
            <a:r>
              <a:rPr lang="en-US" sz="1600" dirty="0" smtClean="0">
                <a:solidFill>
                  <a:prstClr val="black"/>
                </a:solidFill>
              </a:rPr>
              <a:t>tests</a:t>
            </a:r>
            <a:endParaRPr lang="en-US" sz="1600" i="1" baseline="30000" dirty="0" smtClean="0">
              <a:solidFill>
                <a:prstClr val="black"/>
              </a:solidFill>
            </a:endParaRPr>
          </a:p>
          <a:p>
            <a:pPr>
              <a:buFont typeface="Arial" pitchFamily="34" charset="0"/>
              <a:buChar char="•"/>
            </a:pPr>
            <a:r>
              <a:rPr lang="en-US" sz="1600" dirty="0" smtClean="0">
                <a:solidFill>
                  <a:prstClr val="black"/>
                </a:solidFill>
              </a:rPr>
              <a:t>Thyroid </a:t>
            </a:r>
            <a:r>
              <a:rPr lang="en-US" sz="1600" dirty="0">
                <a:solidFill>
                  <a:prstClr val="black"/>
                </a:solidFill>
              </a:rPr>
              <a:t>function </a:t>
            </a:r>
            <a:r>
              <a:rPr lang="en-US" sz="1600" dirty="0" smtClean="0">
                <a:solidFill>
                  <a:prstClr val="black"/>
                </a:solidFill>
              </a:rPr>
              <a:t>tests</a:t>
            </a:r>
            <a:endParaRPr lang="en-US" sz="1600" i="1" baseline="30000" dirty="0" smtClean="0">
              <a:solidFill>
                <a:prstClr val="black"/>
              </a:solidFill>
            </a:endParaRPr>
          </a:p>
          <a:p>
            <a:pPr>
              <a:buFont typeface="Arial" pitchFamily="34" charset="0"/>
              <a:buChar char="•"/>
            </a:pPr>
            <a:r>
              <a:rPr lang="en-US" sz="1600" dirty="0" smtClean="0">
                <a:solidFill>
                  <a:prstClr val="black"/>
                </a:solidFill>
              </a:rPr>
              <a:t>Rapid </a:t>
            </a:r>
            <a:r>
              <a:rPr lang="en-US" sz="1600" dirty="0">
                <a:solidFill>
                  <a:prstClr val="black"/>
                </a:solidFill>
              </a:rPr>
              <a:t>plasma </a:t>
            </a:r>
            <a:r>
              <a:rPr lang="en-US" sz="1600" dirty="0" err="1">
                <a:solidFill>
                  <a:prstClr val="black"/>
                </a:solidFill>
              </a:rPr>
              <a:t>reagin</a:t>
            </a:r>
            <a:r>
              <a:rPr lang="en-US" sz="1600" dirty="0">
                <a:solidFill>
                  <a:prstClr val="black"/>
                </a:solidFill>
              </a:rPr>
              <a:t>/Venereal Disease Research </a:t>
            </a:r>
            <a:r>
              <a:rPr lang="en-US" sz="1600" dirty="0" smtClean="0">
                <a:solidFill>
                  <a:prstClr val="black"/>
                </a:solidFill>
              </a:rPr>
              <a:t>Laboratory</a:t>
            </a:r>
          </a:p>
          <a:p>
            <a:pPr>
              <a:buFont typeface="Arial" pitchFamily="34" charset="0"/>
              <a:buChar char="•"/>
            </a:pPr>
            <a:r>
              <a:rPr lang="en-US" sz="1600" dirty="0" smtClean="0">
                <a:solidFill>
                  <a:prstClr val="black"/>
                </a:solidFill>
              </a:rPr>
              <a:t>Vitamin </a:t>
            </a:r>
            <a:r>
              <a:rPr lang="en-US" sz="1600" dirty="0">
                <a:solidFill>
                  <a:prstClr val="black"/>
                </a:solidFill>
              </a:rPr>
              <a:t>B</a:t>
            </a:r>
            <a:r>
              <a:rPr lang="en-US" sz="1600" baseline="-25000" dirty="0">
                <a:solidFill>
                  <a:prstClr val="black"/>
                </a:solidFill>
              </a:rPr>
              <a:t>12</a:t>
            </a:r>
            <a:r>
              <a:rPr lang="en-US" sz="1600" dirty="0">
                <a:solidFill>
                  <a:prstClr val="black"/>
                </a:solidFill>
              </a:rPr>
              <a:t> and </a:t>
            </a:r>
            <a:r>
              <a:rPr lang="en-US" sz="1600" dirty="0" err="1" smtClean="0">
                <a:solidFill>
                  <a:prstClr val="black"/>
                </a:solidFill>
              </a:rPr>
              <a:t>folate</a:t>
            </a:r>
            <a:endParaRPr lang="en-US" sz="1600" i="1" baseline="30000" dirty="0" smtClean="0">
              <a:solidFill>
                <a:prstClr val="black"/>
              </a:solidFill>
            </a:endParaRPr>
          </a:p>
          <a:p>
            <a:pPr>
              <a:buFont typeface="Arial" pitchFamily="34" charset="0"/>
              <a:buChar char="•"/>
            </a:pPr>
            <a:r>
              <a:rPr lang="en-US" sz="1600" dirty="0" smtClean="0">
                <a:solidFill>
                  <a:prstClr val="black"/>
                </a:solidFill>
              </a:rPr>
              <a:t>Erythrocyte </a:t>
            </a:r>
            <a:r>
              <a:rPr lang="en-US" sz="1600" dirty="0">
                <a:solidFill>
                  <a:prstClr val="black"/>
                </a:solidFill>
              </a:rPr>
              <a:t>sedimentation </a:t>
            </a:r>
            <a:r>
              <a:rPr lang="en-US" sz="1600" dirty="0" smtClean="0">
                <a:solidFill>
                  <a:prstClr val="black"/>
                </a:solidFill>
              </a:rPr>
              <a:t>rate</a:t>
            </a:r>
          </a:p>
          <a:p>
            <a:pPr>
              <a:buFont typeface="Arial" pitchFamily="34" charset="0"/>
              <a:buChar char="•"/>
            </a:pPr>
            <a:r>
              <a:rPr lang="en-US" sz="1600" dirty="0" smtClean="0">
                <a:solidFill>
                  <a:prstClr val="black"/>
                </a:solidFill>
              </a:rPr>
              <a:t>Arterial </a:t>
            </a:r>
            <a:r>
              <a:rPr lang="en-US" sz="1600" dirty="0">
                <a:solidFill>
                  <a:prstClr val="black"/>
                </a:solidFill>
              </a:rPr>
              <a:t>blood </a:t>
            </a:r>
            <a:r>
              <a:rPr lang="en-US" sz="1600" dirty="0" err="1" smtClean="0"/>
              <a:t>Catecholamines</a:t>
            </a:r>
            <a:r>
              <a:rPr lang="en-US" sz="1600" dirty="0" err="1" smtClean="0">
                <a:solidFill>
                  <a:prstClr val="black"/>
                </a:solidFill>
              </a:rPr>
              <a:t>gases</a:t>
            </a:r>
            <a:endParaRPr lang="en-US" sz="1600" dirty="0" smtClean="0">
              <a:solidFill>
                <a:prstClr val="black"/>
              </a:solidFill>
            </a:endParaRPr>
          </a:p>
          <a:p>
            <a:pPr>
              <a:buFont typeface="Arial" pitchFamily="34" charset="0"/>
              <a:buChar char="•"/>
            </a:pPr>
            <a:r>
              <a:rPr lang="en-US" sz="1600" dirty="0" err="1" smtClean="0"/>
              <a:t>Ceruloplasmin</a:t>
            </a:r>
            <a:endParaRPr lang="en-US" sz="1600" dirty="0"/>
          </a:p>
        </p:txBody>
      </p:sp>
      <p:sp>
        <p:nvSpPr>
          <p:cNvPr id="8" name="Rectangle 7"/>
          <p:cNvSpPr/>
          <p:nvPr/>
        </p:nvSpPr>
        <p:spPr>
          <a:xfrm>
            <a:off x="2743200" y="533400"/>
            <a:ext cx="1173719" cy="338554"/>
          </a:xfrm>
          <a:prstGeom prst="rect">
            <a:avLst/>
          </a:prstGeom>
        </p:spPr>
        <p:txBody>
          <a:bodyPr wrap="none">
            <a:spAutoFit/>
          </a:bodyPr>
          <a:lstStyle/>
          <a:p>
            <a:r>
              <a:rPr lang="en-US" sz="1600" dirty="0">
                <a:solidFill>
                  <a:prstClr val="black"/>
                </a:solidFill>
              </a:rPr>
              <a:t>Urinalysis</a:t>
            </a:r>
            <a:endParaRPr lang="en-US" sz="2400" dirty="0"/>
          </a:p>
        </p:txBody>
      </p:sp>
      <p:sp>
        <p:nvSpPr>
          <p:cNvPr id="9" name="Down Arrow 8"/>
          <p:cNvSpPr/>
          <p:nvPr/>
        </p:nvSpPr>
        <p:spPr>
          <a:xfrm>
            <a:off x="4038600" y="3276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0800000">
            <a:off x="4876800" y="1066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0800000">
            <a:off x="3276600" y="1066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819400" y="1143000"/>
          <a:ext cx="5867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533399" y="381000"/>
            <a:ext cx="8229601"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lvl="0"/>
            <a:r>
              <a:rPr lang="en-US" dirty="0" smtClean="0">
                <a:solidFill>
                  <a:schemeClr val="bg1"/>
                </a:solidFill>
              </a:rPr>
              <a:t>TREATMENT OF PSYCHIATRIC DISORDERS DUE TO GENERAL MEDICAL CONDITIONS </a:t>
            </a:r>
            <a:endParaRPr lang="en-US"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1436</TotalTime>
  <Words>2987</Words>
  <Application>Microsoft Macintosh PowerPoint</Application>
  <PresentationFormat>On-screen Show (4:3)</PresentationFormat>
  <Paragraphs>441</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Oriel</vt:lpstr>
      <vt:lpstr>PSYCHIATRIC ASPECTS OF MEDICAL ILLNESS (Including HIV/AIDS)</vt:lpstr>
      <vt:lpstr>introduction</vt:lpstr>
      <vt:lpstr>How medical illness and psychiatric disorders are inter-related</vt:lpstr>
      <vt:lpstr>Why to study</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ASPECTS OF MEDICAL ILLNESS(other than CNS)</dc:title>
  <dc:creator>hp</dc:creator>
  <cp:lastModifiedBy>viveklib955</cp:lastModifiedBy>
  <cp:revision>133</cp:revision>
  <dcterms:created xsi:type="dcterms:W3CDTF">2012-12-13T15:54:05Z</dcterms:created>
  <dcterms:modified xsi:type="dcterms:W3CDTF">2014-09-02T10:38:45Z</dcterms:modified>
</cp:coreProperties>
</file>