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9" r:id="rId7"/>
    <p:sldId id="261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33" autoAdjust="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41EB0-D2BB-493F-8E7D-116FC045B923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4A1A0-9AEF-457F-A2CB-59797CB0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4A1A0-9AEF-457F-A2CB-59797CB096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6BBCFA-315E-43B9-99F0-842D053EEBA1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35076E-BDB6-41BD-92D2-0D08688E86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and Performance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6652" y="3657600"/>
            <a:ext cx="7854696" cy="2715064"/>
          </a:xfrm>
        </p:spPr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sz="2200" dirty="0" smtClean="0"/>
          </a:p>
          <a:p>
            <a:pPr algn="l"/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Dr. Rama Shanker</a:t>
            </a:r>
          </a:p>
          <a:p>
            <a:pPr algn="l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 algn="l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Prosthodontics Department</a:t>
            </a:r>
          </a:p>
          <a:p>
            <a:pPr algn="l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Monday 10-11 A.M.</a:t>
            </a:r>
          </a:p>
          <a:p>
            <a:pPr algn="l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Date _ 08/09/2014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7854696" cy="1752600"/>
          </a:xfrm>
        </p:spPr>
        <p:txBody>
          <a:bodyPr>
            <a:noAutofit/>
          </a:bodyPr>
          <a:lstStyle/>
          <a:p>
            <a:pPr algn="just"/>
            <a:r>
              <a:rPr lang="en-US" sz="4000" b="1" u="sng" dirty="0" smtClean="0">
                <a:solidFill>
                  <a:srgbClr val="FF0000"/>
                </a:solidFill>
              </a:rPr>
              <a:t>Dentistry</a:t>
            </a:r>
          </a:p>
          <a:p>
            <a:pPr algn="just"/>
            <a:r>
              <a:rPr lang="en-US" sz="4000" dirty="0" smtClean="0"/>
              <a:t>      Dentistry is an art and a branch of medical science that deals with the study, diagonosis,prevention and treatment of diseases of the teeth, other parts of oral cavity, maxillofacial area and the adjacent and associated structures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153400" cy="3810000"/>
          </a:xfrm>
        </p:spPr>
        <p:txBody>
          <a:bodyPr>
            <a:normAutofit fontScale="90000"/>
          </a:bodyPr>
          <a:lstStyle/>
          <a:p>
            <a:r>
              <a:rPr sz="4000" u="sng" smtClean="0">
                <a:solidFill>
                  <a:srgbClr val="FF0000"/>
                </a:solidFill>
              </a:rPr>
              <a:t/>
            </a:r>
            <a:br>
              <a:rPr sz="4000" u="sng" smtClean="0">
                <a:solidFill>
                  <a:srgbClr val="FF0000"/>
                </a:solidFill>
              </a:rPr>
            </a:br>
            <a:r>
              <a:rPr sz="4000" u="sng" smtClean="0">
                <a:solidFill>
                  <a:srgbClr val="FF0000"/>
                </a:solidFill>
              </a:rPr>
              <a:t/>
            </a:r>
            <a:br>
              <a:rPr sz="4000" u="sng" smtClean="0">
                <a:solidFill>
                  <a:srgbClr val="FF0000"/>
                </a:solidFill>
              </a:rPr>
            </a:br>
            <a:r>
              <a:rPr sz="4000" u="sng" smtClean="0">
                <a:solidFill>
                  <a:srgbClr val="FF0000"/>
                </a:solidFill>
              </a:rPr>
              <a:t/>
            </a:r>
            <a:br>
              <a:rPr sz="4000" u="sng" smtClean="0">
                <a:solidFill>
                  <a:srgbClr val="FF0000"/>
                </a:solidFill>
              </a:rPr>
            </a:br>
            <a:r>
              <a:rPr sz="4000" u="sng" smtClean="0">
                <a:solidFill>
                  <a:srgbClr val="FF0000"/>
                </a:solidFill>
                <a:latin typeface="+mn-lt"/>
              </a:rPr>
              <a:t/>
            </a:r>
            <a:br>
              <a:rPr sz="4000" u="sng" smtClean="0">
                <a:solidFill>
                  <a:srgbClr val="FF0000"/>
                </a:solidFill>
                <a:latin typeface="+mn-lt"/>
              </a:rPr>
            </a:br>
            <a:r>
              <a:rPr sz="4000" u="sng" smtClean="0">
                <a:solidFill>
                  <a:srgbClr val="FFFF00"/>
                </a:solidFill>
                <a:latin typeface="+mn-lt"/>
              </a:rPr>
              <a:t>Dental Material</a:t>
            </a:r>
            <a:br>
              <a:rPr sz="4000" u="sng" smtClean="0">
                <a:solidFill>
                  <a:srgbClr val="FFFF00"/>
                </a:solidFill>
                <a:latin typeface="+mn-lt"/>
              </a:rPr>
            </a:br>
            <a:r>
              <a:rPr sz="4400" b="0" smtClean="0">
                <a:solidFill>
                  <a:schemeClr val="tx1"/>
                </a:solidFill>
                <a:effectLst/>
                <a:latin typeface="+mn-lt"/>
              </a:rPr>
              <a:t>  It deals with the chemical composition, properties,manipulation,chemical reaction,mechanism of action,indicattions,contraindications, and cilinical applications of the materials used in dentistry</a:t>
            </a:r>
            <a:endParaRPr lang="en-US" sz="4000" b="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8006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CLASSIFICATION OF DENTAL MATERIALS</a:t>
            </a:r>
            <a:r>
              <a:rPr lang="en-US" sz="4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en-US" sz="4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Dental materials may be </a:t>
            </a:r>
            <a:r>
              <a:rPr lang="en-US" sz="4000" b="0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classificed</a:t>
            </a:r>
            <a:r>
              <a:rPr lang="en-US" sz="4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into:</a:t>
            </a:r>
            <a:br>
              <a:rPr lang="en-US" sz="4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en-US" sz="4000" b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1 </a:t>
            </a:r>
            <a:r>
              <a:rPr lang="en-US" sz="4000" b="0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Preventive material- </a:t>
            </a:r>
            <a:r>
              <a:rPr lang="en-US" sz="4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include pit and fissure sealants and used to prevent concept of dental diseases.</a:t>
            </a:r>
            <a:br>
              <a:rPr lang="en-US" sz="4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en-US" sz="4000" b="0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2-Restorative materials </a:t>
            </a:r>
            <a:r>
              <a:rPr lang="en-US" sz="4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– used to repair and replace tooth structure.</a:t>
            </a:r>
            <a:br>
              <a:rPr lang="en-US" sz="4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endParaRPr lang="en-US" sz="4000" b="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7772400" cy="2514600"/>
          </a:xfrm>
        </p:spPr>
        <p:txBody>
          <a:bodyPr/>
          <a:lstStyle/>
          <a:p>
            <a:r>
              <a:rPr sz="4000" b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3-Auxillary materials- </a:t>
            </a:r>
            <a:r>
              <a:rPr sz="4000" b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that aid in the fabriction process but do not  part of restoration appliance or prosthesis</a:t>
            </a:r>
            <a:endParaRPr lang="en-US" sz="4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8200"/>
            <a:ext cx="7772400" cy="1362456"/>
          </a:xfrm>
        </p:spPr>
        <p:txBody>
          <a:bodyPr/>
          <a:lstStyle/>
          <a:p>
            <a:pPr algn="just"/>
            <a:r>
              <a:rPr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40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The fedeartionDentire International (FDI) and the Internation organizations for standardization(ISO)  are  working for the development of specifications and terminology on an international level</a:t>
            </a:r>
            <a:endParaRPr lang="en-US" sz="4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29200"/>
            <a:ext cx="7772400" cy="1362456"/>
          </a:xfrm>
        </p:spPr>
        <p:txBody>
          <a:bodyPr/>
          <a:lstStyle/>
          <a:p>
            <a:r>
              <a:rPr sz="4000" b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FDI is restricted to dental products and where as   the ISO is covered all products.</a:t>
            </a:r>
            <a:br>
              <a:rPr sz="4000" b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sz="4000" b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 ISO is a non government body composed of the national organisation of more than 80 countries including India.The ISO standard are formulated by a tec</a:t>
            </a:r>
            <a:r>
              <a:rPr lang="en-US" sz="40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h</a:t>
            </a:r>
            <a:r>
              <a:rPr sz="4000" b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nical committee.</a:t>
            </a:r>
            <a:endParaRPr lang="en-US" sz="4000" b="0" dirty="0"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04800"/>
            <a:ext cx="3429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Dentist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1524000"/>
            <a:ext cx="3429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Clinical requirements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2590800"/>
            <a:ext cx="3429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Selection dental material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562600"/>
            <a:ext cx="23622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Physical properties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200400" y="3810000"/>
            <a:ext cx="22098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Based 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5562600"/>
            <a:ext cx="2514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Biological properties and biocompatibility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5638800" y="5638800"/>
            <a:ext cx="1447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Aplications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7315200" y="5638800"/>
            <a:ext cx="16002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Performance</a:t>
            </a:r>
            <a:endParaRPr lang="en-US" b="1" dirty="0"/>
          </a:p>
        </p:txBody>
      </p:sp>
      <p:sp>
        <p:nvSpPr>
          <p:cNvPr id="12" name="Down Arrow 11"/>
          <p:cNvSpPr/>
          <p:nvPr/>
        </p:nvSpPr>
        <p:spPr>
          <a:xfrm>
            <a:off x="3886200" y="914400"/>
            <a:ext cx="457200" cy="4572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886200" y="2133600"/>
            <a:ext cx="457200" cy="4572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886200" y="3276600"/>
            <a:ext cx="457200" cy="4572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33400" y="4800600"/>
            <a:ext cx="82296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1143000" y="4876800"/>
            <a:ext cx="457200" cy="4572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4114800" y="4953000"/>
            <a:ext cx="457200" cy="4572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8153400" y="4953000"/>
            <a:ext cx="457200" cy="4572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096000" y="4953000"/>
            <a:ext cx="457200" cy="4572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4038600" y="4343400"/>
            <a:ext cx="457200" cy="4572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152400"/>
            <a:ext cx="34290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New Material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685800"/>
            <a:ext cx="34290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Physical Properties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1295400"/>
            <a:ext cx="48768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Fulfills ANSI/ADA or ISO specifications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286000"/>
            <a:ext cx="15240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Yes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2362200"/>
            <a:ext cx="15240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971800"/>
            <a:ext cx="2895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Biocompatibility test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3048000"/>
            <a:ext cx="1524000" cy="228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Rejected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3657600"/>
            <a:ext cx="39624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Usage test: Improvement of the material to fulfill specification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4267200"/>
            <a:ext cx="15240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Wait for approval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1054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Accepted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51816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Rejected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6172200"/>
            <a:ext cx="3048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Comes to market with acceptance seal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1371600" y="3733800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371997" y="1904603"/>
            <a:ext cx="4579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906294" y="1942306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963194" y="11422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2"/>
          </p:cNvCxnSpPr>
          <p:nvPr/>
        </p:nvCxnSpPr>
        <p:spPr>
          <a:xfrm rot="5400000">
            <a:off x="3961606" y="571500"/>
            <a:ext cx="22939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6020594" y="28186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6096794" y="34282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600994" y="49522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1753394" y="59428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V="1">
            <a:off x="6058694" y="4685506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667000" y="5562600"/>
            <a:ext cx="2971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V="1">
            <a:off x="6057900" y="1866900"/>
            <a:ext cx="34290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5943600" y="304800"/>
            <a:ext cx="1676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0" y="3352800"/>
            <a:ext cx="1600200" cy="838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Primary test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Secondary test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Usage test</a:t>
            </a:r>
          </a:p>
          <a:p>
            <a:pPr algn="ctr"/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152</Words>
  <Application>Microsoft Office PowerPoint</Application>
  <PresentationFormat>On-screen Show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Introduction and Performance standards</vt:lpstr>
      <vt:lpstr>Slide 2</vt:lpstr>
      <vt:lpstr>    Dental Material   It deals with the chemical composition, properties,manipulation,chemical reaction,mechanism of action,indicattions,contraindications, and cilinical applications of the materials used in dentistry</vt:lpstr>
      <vt:lpstr>       CLASSIFICATION OF DENTAL MATERIALS Dental materials may be classificed into: 1 Preventive material- include pit and fissure sealants and used to prevent concept of dental diseases. 2-Restorative materials – used to repair and replace tooth structure. </vt:lpstr>
      <vt:lpstr>3-Auxillary materials- that aid in the fabriction process but do not  part of restoration appliance or prosthesis</vt:lpstr>
      <vt:lpstr>STANDARDS        The fedeartionDentire International (FDI) and the Internation organizations for standardization(ISO)  are  working for the development of specifications and terminology on an international level</vt:lpstr>
      <vt:lpstr>FDI is restricted to dental products and where as   the ISO is covered all products.  ISO is a non government body composed of the national organisation of more than 80 countries including India.The ISO standard are formulated by a technical committee.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Performance standards</dc:title>
  <dc:creator>ABCD</dc:creator>
  <cp:lastModifiedBy>Mirchi 1</cp:lastModifiedBy>
  <cp:revision>20</cp:revision>
  <dcterms:created xsi:type="dcterms:W3CDTF">2014-09-06T03:36:16Z</dcterms:created>
  <dcterms:modified xsi:type="dcterms:W3CDTF">2014-09-14T14:45:23Z</dcterms:modified>
</cp:coreProperties>
</file>