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rawings/legacyDiagramText8.bin" ContentType="application/vnd.ms-office.legacyDiagramText"/>
  <Override PartName="/ppt/diagrams/data6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rawings/legacyDiagramText4.bin" ContentType="application/vnd.ms-office.legacyDiagramText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bin" ContentType="application/vnd.openxmlformats-officedocument.oleObject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rawings/legacyDiagramText9.bin" ContentType="application/vnd.ms-office.legacyDiagramText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Default Extension="vml" ContentType="application/vnd.openxmlformats-officedocument.vmlDrawing"/>
  <Override PartName="/ppt/diagrams/data5.xml" ContentType="application/vnd.openxmlformats-officedocument.drawingml.diagramData+xml"/>
  <Override PartName="/ppt/drawings/legacyDiagramText7.bin" ContentType="application/vnd.ms-office.legacyDiagramText"/>
  <Override PartName="/ppt/drawings/legacyDiagramText11.bin" ContentType="application/vnd.ms-office.legacyDiagramText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rawings/legacyDiagramText5.bin" ContentType="application/vnd.ms-office.legacyDiagramText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legacyDocTextInfo.bin" ContentType="application/vnd.ms-office.legacyDocTextInfo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rawings/legacyDiagramText1.bin" ContentType="application/vnd.ms-office.legacyDiagramText"/>
  <Override PartName="/ppt/drawings/legacyDiagramText3.bin" ContentType="application/vnd.ms-office.legacyDiagramText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Default Extension="wmf" ContentType="image/x-wmf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rawings/legacyDiagramText6.bin" ContentType="application/vnd.ms-office.legacyDiagramText"/>
  <Override PartName="/ppt/drawings/legacyDiagramText10.bin" ContentType="application/vnd.ms-office.legacyDiagramText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rawings/legacyDiagramText2.bin" ContentType="application/vnd.ms-office.legacyDiagramText"/>
  <Override PartName="/ppt/diagrams/layout11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8"/>
  </p:notesMasterIdLst>
  <p:sldIdLst>
    <p:sldId id="257" r:id="rId2"/>
    <p:sldId id="262" r:id="rId3"/>
    <p:sldId id="258" r:id="rId4"/>
    <p:sldId id="263" r:id="rId5"/>
    <p:sldId id="266" r:id="rId6"/>
    <p:sldId id="268" r:id="rId7"/>
    <p:sldId id="265" r:id="rId8"/>
    <p:sldId id="292" r:id="rId9"/>
    <p:sldId id="269" r:id="rId10"/>
    <p:sldId id="282" r:id="rId11"/>
    <p:sldId id="294" r:id="rId12"/>
    <p:sldId id="295" r:id="rId13"/>
    <p:sldId id="296" r:id="rId14"/>
    <p:sldId id="321" r:id="rId15"/>
    <p:sldId id="283" r:id="rId16"/>
    <p:sldId id="323" r:id="rId17"/>
    <p:sldId id="273" r:id="rId18"/>
    <p:sldId id="274" r:id="rId19"/>
    <p:sldId id="284" r:id="rId20"/>
    <p:sldId id="285" r:id="rId21"/>
    <p:sldId id="287" r:id="rId22"/>
    <p:sldId id="277" r:id="rId23"/>
    <p:sldId id="322" r:id="rId24"/>
    <p:sldId id="325" r:id="rId25"/>
    <p:sldId id="330" r:id="rId26"/>
    <p:sldId id="289" r:id="rId27"/>
    <p:sldId id="326" r:id="rId28"/>
    <p:sldId id="281" r:id="rId29"/>
    <p:sldId id="324" r:id="rId30"/>
    <p:sldId id="280" r:id="rId31"/>
    <p:sldId id="304" r:id="rId32"/>
    <p:sldId id="333" r:id="rId33"/>
    <p:sldId id="315" r:id="rId34"/>
    <p:sldId id="316" r:id="rId35"/>
    <p:sldId id="308" r:id="rId36"/>
    <p:sldId id="317" r:id="rId37"/>
    <p:sldId id="309" r:id="rId38"/>
    <p:sldId id="307" r:id="rId39"/>
    <p:sldId id="327" r:id="rId40"/>
    <p:sldId id="336" r:id="rId41"/>
    <p:sldId id="341" r:id="rId42"/>
    <p:sldId id="342" r:id="rId43"/>
    <p:sldId id="340" r:id="rId44"/>
    <p:sldId id="312" r:id="rId45"/>
    <p:sldId id="313" r:id="rId46"/>
    <p:sldId id="343" r:id="rId47"/>
    <p:sldId id="344" r:id="rId48"/>
    <p:sldId id="318" r:id="rId49"/>
    <p:sldId id="319" r:id="rId50"/>
    <p:sldId id="288" r:id="rId51"/>
    <p:sldId id="297" r:id="rId52"/>
    <p:sldId id="299" r:id="rId53"/>
    <p:sldId id="303" r:id="rId54"/>
    <p:sldId id="334" r:id="rId55"/>
    <p:sldId id="332" r:id="rId56"/>
    <p:sldId id="331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FF7C80"/>
    <a:srgbClr val="B6C52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87" autoAdjust="0"/>
    <p:restoredTop sz="88889" autoAdjust="0"/>
  </p:normalViewPr>
  <p:slideViewPr>
    <p:cSldViewPr>
      <p:cViewPr varScale="1">
        <p:scale>
          <a:sx n="77" d="100"/>
          <a:sy n="77" d="100"/>
        </p:scale>
        <p:origin x="-6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microsoft.com/office/2006/relationships/legacyDocTextInfo" Target="legacyDocTextInfo.bin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65EEDD-CCCA-47EE-BFB8-A493BDA5802E}" type="doc">
      <dgm:prSet loTypeId="urn:microsoft.com/office/officeart/2005/8/layout/radial5" loCatId="cycle" qsTypeId="urn:microsoft.com/office/officeart/2005/8/quickstyle/3d7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C5D61AF-6D08-4C05-939C-38C3D6FD4381}">
      <dgm:prSet phldrT="[Text]"/>
      <dgm:spPr/>
      <dgm:t>
        <a:bodyPr/>
        <a:lstStyle/>
        <a:p>
          <a:r>
            <a:rPr lang="en-US" dirty="0" err="1" smtClean="0">
              <a:latin typeface="Rockwell Extra Bold" pitchFamily="18" charset="0"/>
            </a:rPr>
            <a:t>Paediatric</a:t>
          </a:r>
          <a:r>
            <a:rPr lang="en-US" dirty="0" smtClean="0">
              <a:latin typeface="Rockwell Extra Bold" pitchFamily="18" charset="0"/>
            </a:rPr>
            <a:t> Drugs</a:t>
          </a:r>
          <a:endParaRPr lang="en-US" dirty="0">
            <a:latin typeface="Rockwell Extra Bold" pitchFamily="18" charset="0"/>
          </a:endParaRPr>
        </a:p>
      </dgm:t>
    </dgm:pt>
    <dgm:pt modelId="{789CE008-4463-4609-87FA-F168C4091B73}" type="parTrans" cxnId="{56EE8C90-A2F9-44FD-A69A-B250A4FB995D}">
      <dgm:prSet/>
      <dgm:spPr/>
      <dgm:t>
        <a:bodyPr/>
        <a:lstStyle/>
        <a:p>
          <a:endParaRPr lang="en-US"/>
        </a:p>
      </dgm:t>
    </dgm:pt>
    <dgm:pt modelId="{F3199889-3BAF-489B-9343-183613E93CEC}" type="sibTrans" cxnId="{56EE8C90-A2F9-44FD-A69A-B250A4FB995D}">
      <dgm:prSet/>
      <dgm:spPr/>
      <dgm:t>
        <a:bodyPr/>
        <a:lstStyle/>
        <a:p>
          <a:endParaRPr lang="en-US"/>
        </a:p>
      </dgm:t>
    </dgm:pt>
    <dgm:pt modelId="{4355DD2D-45EB-445F-89C1-C7ADD6A6CFC2}">
      <dgm:prSet phldrT="[Text]" custT="1"/>
      <dgm:spPr/>
      <dgm:t>
        <a:bodyPr/>
        <a:lstStyle/>
        <a:p>
          <a:r>
            <a:rPr lang="en-US" sz="1400" b="0" smtClean="0">
              <a:latin typeface="Rockwell Extra Bold" pitchFamily="18" charset="0"/>
            </a:rPr>
            <a:t>Antibiotics</a:t>
          </a:r>
          <a:endParaRPr lang="en-US" sz="1400" b="0" dirty="0">
            <a:latin typeface="Rockwell Extra Bold" pitchFamily="18" charset="0"/>
          </a:endParaRPr>
        </a:p>
      </dgm:t>
    </dgm:pt>
    <dgm:pt modelId="{39954D7A-0A84-4522-B891-638749797383}" type="parTrans" cxnId="{CCB09A61-790C-4A82-B65D-A99641B95587}">
      <dgm:prSet/>
      <dgm:spPr/>
      <dgm:t>
        <a:bodyPr/>
        <a:lstStyle/>
        <a:p>
          <a:endParaRPr lang="en-US"/>
        </a:p>
      </dgm:t>
    </dgm:pt>
    <dgm:pt modelId="{1DE4E8E2-5370-4DED-AEFE-99F7CEAEEC7B}" type="sibTrans" cxnId="{CCB09A61-790C-4A82-B65D-A99641B95587}">
      <dgm:prSet/>
      <dgm:spPr/>
      <dgm:t>
        <a:bodyPr/>
        <a:lstStyle/>
        <a:p>
          <a:endParaRPr lang="en-US"/>
        </a:p>
      </dgm:t>
    </dgm:pt>
    <dgm:pt modelId="{62814558-39B7-45CB-9B99-5301D72D1720}">
      <dgm:prSet phldrT="[Text]" custT="1"/>
      <dgm:spPr/>
      <dgm:t>
        <a:bodyPr/>
        <a:lstStyle/>
        <a:p>
          <a:r>
            <a:rPr lang="en-US" sz="1400" dirty="0" err="1" smtClean="0">
              <a:latin typeface="Rockwell Extra Bold" pitchFamily="18" charset="0"/>
            </a:rPr>
            <a:t>Anaestheics</a:t>
          </a:r>
          <a:endParaRPr lang="en-US" sz="1400" dirty="0">
            <a:latin typeface="Rockwell Extra Bold" pitchFamily="18" charset="0"/>
          </a:endParaRPr>
        </a:p>
      </dgm:t>
    </dgm:pt>
    <dgm:pt modelId="{262F3211-A3B5-4E69-B458-904ADC7CF5E7}" type="parTrans" cxnId="{7CCFAA59-AF78-4970-BBE2-058AE8011580}">
      <dgm:prSet/>
      <dgm:spPr/>
      <dgm:t>
        <a:bodyPr/>
        <a:lstStyle/>
        <a:p>
          <a:endParaRPr lang="en-US"/>
        </a:p>
      </dgm:t>
    </dgm:pt>
    <dgm:pt modelId="{5C9351C5-2F6F-4ED9-B16F-626967B35C17}" type="sibTrans" cxnId="{7CCFAA59-AF78-4970-BBE2-058AE8011580}">
      <dgm:prSet/>
      <dgm:spPr/>
      <dgm:t>
        <a:bodyPr/>
        <a:lstStyle/>
        <a:p>
          <a:endParaRPr lang="en-US"/>
        </a:p>
      </dgm:t>
    </dgm:pt>
    <dgm:pt modelId="{2273AC3E-08BE-4C18-AB8D-A0472B34E1BB}">
      <dgm:prSet phldrT="[Text]" custT="1"/>
      <dgm:spPr/>
      <dgm:t>
        <a:bodyPr/>
        <a:lstStyle/>
        <a:p>
          <a:r>
            <a:rPr lang="en-US" sz="1200" b="0" smtClean="0">
              <a:latin typeface="Rockwell Extra Bold" pitchFamily="18" charset="0"/>
            </a:rPr>
            <a:t>Medical                               Emergency Drugs </a:t>
          </a:r>
          <a:endParaRPr lang="en-US" sz="1200" b="0" dirty="0">
            <a:latin typeface="Rockwell Extra Bold" pitchFamily="18" charset="0"/>
          </a:endParaRPr>
        </a:p>
      </dgm:t>
    </dgm:pt>
    <dgm:pt modelId="{3A75C117-B57C-4B87-892C-59D0724DF91D}" type="parTrans" cxnId="{BBB088D2-51E4-4513-AEC8-CABA05640F10}">
      <dgm:prSet/>
      <dgm:spPr/>
      <dgm:t>
        <a:bodyPr/>
        <a:lstStyle/>
        <a:p>
          <a:endParaRPr lang="en-US"/>
        </a:p>
      </dgm:t>
    </dgm:pt>
    <dgm:pt modelId="{651DD219-4E86-4EBF-9925-43F38D1B4FF6}" type="sibTrans" cxnId="{BBB088D2-51E4-4513-AEC8-CABA05640F10}">
      <dgm:prSet/>
      <dgm:spPr/>
      <dgm:t>
        <a:bodyPr/>
        <a:lstStyle/>
        <a:p>
          <a:endParaRPr lang="en-US"/>
        </a:p>
      </dgm:t>
    </dgm:pt>
    <dgm:pt modelId="{BE29C4D4-A87B-4E33-A650-231A9AABA66C}">
      <dgm:prSet phldrT="[Text]" custT="1"/>
      <dgm:spPr/>
      <dgm:t>
        <a:bodyPr/>
        <a:lstStyle/>
        <a:p>
          <a:r>
            <a:rPr lang="en-US" sz="1200" smtClean="0">
              <a:latin typeface="Rockwell Extra Bold" pitchFamily="18" charset="0"/>
            </a:rPr>
            <a:t>Drugs for sedation</a:t>
          </a:r>
          <a:endParaRPr lang="en-US" sz="1200" dirty="0">
            <a:latin typeface="Rockwell Extra Bold" pitchFamily="18" charset="0"/>
          </a:endParaRPr>
        </a:p>
      </dgm:t>
    </dgm:pt>
    <dgm:pt modelId="{D8A4243E-CC36-4AF2-A61F-A2E549F92BF8}" type="parTrans" cxnId="{14586D41-A46B-400F-A81A-E60B889ABCB8}">
      <dgm:prSet/>
      <dgm:spPr/>
      <dgm:t>
        <a:bodyPr/>
        <a:lstStyle/>
        <a:p>
          <a:endParaRPr lang="en-US"/>
        </a:p>
      </dgm:t>
    </dgm:pt>
    <dgm:pt modelId="{72DCF1D2-FF29-47F0-9FFC-67471EE821D8}" type="sibTrans" cxnId="{14586D41-A46B-400F-A81A-E60B889ABCB8}">
      <dgm:prSet/>
      <dgm:spPr/>
      <dgm:t>
        <a:bodyPr/>
        <a:lstStyle/>
        <a:p>
          <a:endParaRPr lang="en-US"/>
        </a:p>
      </dgm:t>
    </dgm:pt>
    <dgm:pt modelId="{96D7AF7A-FFFE-41FB-BA26-FF660182B5B2}">
      <dgm:prSet phldrT="[Text]"/>
      <dgm:spPr/>
      <dgm:t>
        <a:bodyPr/>
        <a:lstStyle/>
        <a:p>
          <a:endParaRPr lang="en-US"/>
        </a:p>
      </dgm:t>
    </dgm:pt>
    <dgm:pt modelId="{A7FF1012-7986-406A-9A97-B6E58098F7F3}" type="parTrans" cxnId="{AEC0E304-A051-4438-8056-70DF71ECE01E}">
      <dgm:prSet/>
      <dgm:spPr/>
      <dgm:t>
        <a:bodyPr/>
        <a:lstStyle/>
        <a:p>
          <a:endParaRPr lang="en-US"/>
        </a:p>
      </dgm:t>
    </dgm:pt>
    <dgm:pt modelId="{240C98B5-F96E-49EF-B82F-8AC18DF3987A}" type="sibTrans" cxnId="{AEC0E304-A051-4438-8056-70DF71ECE01E}">
      <dgm:prSet/>
      <dgm:spPr/>
      <dgm:t>
        <a:bodyPr/>
        <a:lstStyle/>
        <a:p>
          <a:endParaRPr lang="en-US"/>
        </a:p>
      </dgm:t>
    </dgm:pt>
    <dgm:pt modelId="{AEAC3AC9-7544-4853-8AC1-62E3F36D6AA7}">
      <dgm:prSet phldrT="[Text]" phldr="1"/>
      <dgm:spPr/>
      <dgm:t>
        <a:bodyPr/>
        <a:lstStyle/>
        <a:p>
          <a:endParaRPr lang="en-US" dirty="0"/>
        </a:p>
      </dgm:t>
    </dgm:pt>
    <dgm:pt modelId="{CAE01D50-87B0-4B2F-A17C-825115B6F839}" type="parTrans" cxnId="{39DCB6CF-5CB6-45C3-AD0D-B28422E927FB}">
      <dgm:prSet/>
      <dgm:spPr/>
      <dgm:t>
        <a:bodyPr/>
        <a:lstStyle/>
        <a:p>
          <a:endParaRPr lang="en-US"/>
        </a:p>
      </dgm:t>
    </dgm:pt>
    <dgm:pt modelId="{814DBA7B-7D9F-434E-BE21-8DA61661C21B}" type="sibTrans" cxnId="{39DCB6CF-5CB6-45C3-AD0D-B28422E927FB}">
      <dgm:prSet/>
      <dgm:spPr/>
      <dgm:t>
        <a:bodyPr/>
        <a:lstStyle/>
        <a:p>
          <a:endParaRPr lang="en-US"/>
        </a:p>
      </dgm:t>
    </dgm:pt>
    <dgm:pt modelId="{DFAA28E2-060F-45D7-84B5-D4261061B8F5}">
      <dgm:prSet phldrT="[Text]" phldr="1"/>
      <dgm:spPr/>
      <dgm:t>
        <a:bodyPr/>
        <a:lstStyle/>
        <a:p>
          <a:endParaRPr lang="en-US" dirty="0"/>
        </a:p>
      </dgm:t>
    </dgm:pt>
    <dgm:pt modelId="{C2B67B63-CDCF-49C8-AB48-80CC6AAE0BF4}" type="parTrans" cxnId="{F4BC66B0-F661-4173-B7DD-F2591FE4370E}">
      <dgm:prSet/>
      <dgm:spPr/>
      <dgm:t>
        <a:bodyPr/>
        <a:lstStyle/>
        <a:p>
          <a:endParaRPr lang="en-US"/>
        </a:p>
      </dgm:t>
    </dgm:pt>
    <dgm:pt modelId="{87DD3062-8BAC-4574-86AE-AABD3D55D595}" type="sibTrans" cxnId="{F4BC66B0-F661-4173-B7DD-F2591FE4370E}">
      <dgm:prSet/>
      <dgm:spPr/>
      <dgm:t>
        <a:bodyPr/>
        <a:lstStyle/>
        <a:p>
          <a:endParaRPr lang="en-US"/>
        </a:p>
      </dgm:t>
    </dgm:pt>
    <dgm:pt modelId="{36ABCA0F-3BDE-4189-BF9C-A14317097CFE}">
      <dgm:prSet custT="1"/>
      <dgm:spPr/>
      <dgm:t>
        <a:bodyPr/>
        <a:lstStyle/>
        <a:p>
          <a:r>
            <a:rPr lang="en-US" sz="1600" b="1" dirty="0" smtClean="0">
              <a:latin typeface="Rockwell Extra Bold" pitchFamily="18" charset="0"/>
            </a:rPr>
            <a:t>Analgesics</a:t>
          </a:r>
          <a:endParaRPr lang="en-US" sz="1600" b="1" dirty="0">
            <a:latin typeface="Rockwell Extra Bold" pitchFamily="18" charset="0"/>
          </a:endParaRPr>
        </a:p>
      </dgm:t>
    </dgm:pt>
    <dgm:pt modelId="{6A3C03AB-5FED-401A-8C07-8400FBACFB14}" type="parTrans" cxnId="{91A26CA2-8090-491D-AC63-99D75375258F}">
      <dgm:prSet/>
      <dgm:spPr/>
      <dgm:t>
        <a:bodyPr/>
        <a:lstStyle/>
        <a:p>
          <a:endParaRPr lang="en-US"/>
        </a:p>
      </dgm:t>
    </dgm:pt>
    <dgm:pt modelId="{A3099CCC-D87C-45F5-B2E4-C88F5D6F85B2}" type="sibTrans" cxnId="{91A26CA2-8090-491D-AC63-99D75375258F}">
      <dgm:prSet/>
      <dgm:spPr/>
      <dgm:t>
        <a:bodyPr/>
        <a:lstStyle/>
        <a:p>
          <a:endParaRPr lang="en-US"/>
        </a:p>
      </dgm:t>
    </dgm:pt>
    <dgm:pt modelId="{370B3B8F-DC7B-46F4-AD8F-6A83718AD73C}">
      <dgm:prSet custT="1"/>
      <dgm:spPr/>
      <dgm:t>
        <a:bodyPr/>
        <a:lstStyle/>
        <a:p>
          <a:r>
            <a:rPr lang="en-US" sz="1400" dirty="0" smtClean="0">
              <a:latin typeface="Rockwell Extra Bold" pitchFamily="18" charset="0"/>
            </a:rPr>
            <a:t>Nutrition</a:t>
          </a:r>
          <a:r>
            <a:rPr lang="en-US" sz="800" dirty="0" smtClean="0">
              <a:latin typeface="Rockwell Extra Bold" pitchFamily="18" charset="0"/>
            </a:rPr>
            <a:t> </a:t>
          </a:r>
          <a:r>
            <a:rPr lang="en-US" sz="1400" dirty="0" smtClean="0">
              <a:latin typeface="Rockwell Extra Bold" pitchFamily="18" charset="0"/>
            </a:rPr>
            <a:t>Supplements</a:t>
          </a:r>
          <a:endParaRPr lang="en-US" sz="1400" dirty="0">
            <a:latin typeface="Rockwell Extra Bold" pitchFamily="18" charset="0"/>
          </a:endParaRPr>
        </a:p>
      </dgm:t>
    </dgm:pt>
    <dgm:pt modelId="{7CDCE777-3378-427F-B662-F08134E78F17}" type="parTrans" cxnId="{2148626E-4885-4CD1-A19D-669DF072A637}">
      <dgm:prSet/>
      <dgm:spPr/>
      <dgm:t>
        <a:bodyPr/>
        <a:lstStyle/>
        <a:p>
          <a:endParaRPr lang="en-US"/>
        </a:p>
      </dgm:t>
    </dgm:pt>
    <dgm:pt modelId="{BBA27767-F39A-4AB8-8F92-F3934D63FFEF}" type="sibTrans" cxnId="{2148626E-4885-4CD1-A19D-669DF072A637}">
      <dgm:prSet/>
      <dgm:spPr/>
      <dgm:t>
        <a:bodyPr/>
        <a:lstStyle/>
        <a:p>
          <a:endParaRPr lang="en-US"/>
        </a:p>
      </dgm:t>
    </dgm:pt>
    <dgm:pt modelId="{D698CE14-CE6E-4C1B-9B99-E02683A8BEC0}" type="pres">
      <dgm:prSet presAssocID="{C665EEDD-CCCA-47EE-BFB8-A493BDA5802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9158C3-1BA2-40EE-AEBC-7E5601131420}" type="pres">
      <dgm:prSet presAssocID="{EC5D61AF-6D08-4C05-939C-38C3D6FD4381}" presName="centerShape" presStyleLbl="node0" presStyleIdx="0" presStyleCnt="1" custScaleX="147855" custScaleY="154555" custLinFactNeighborX="-540" custLinFactNeighborY="0"/>
      <dgm:spPr/>
      <dgm:t>
        <a:bodyPr/>
        <a:lstStyle/>
        <a:p>
          <a:endParaRPr lang="en-US"/>
        </a:p>
      </dgm:t>
    </dgm:pt>
    <dgm:pt modelId="{91D9A342-CE16-435B-BB0B-D309AA2705C8}" type="pres">
      <dgm:prSet presAssocID="{39954D7A-0A84-4522-B891-638749797383}" presName="parTrans" presStyleLbl="sibTrans2D1" presStyleIdx="0" presStyleCnt="6"/>
      <dgm:spPr/>
      <dgm:t>
        <a:bodyPr/>
        <a:lstStyle/>
        <a:p>
          <a:endParaRPr lang="en-US"/>
        </a:p>
      </dgm:t>
    </dgm:pt>
    <dgm:pt modelId="{4FE30AC2-FEA9-4168-A2FB-9B24DEFE6F80}" type="pres">
      <dgm:prSet presAssocID="{39954D7A-0A84-4522-B891-638749797383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FBF1796C-6450-437A-A51A-F71E6AAF4C07}" type="pres">
      <dgm:prSet presAssocID="{4355DD2D-45EB-445F-89C1-C7ADD6A6CFC2}" presName="node" presStyleLbl="node1" presStyleIdx="0" presStyleCnt="6" custScaleX="219384" custScaleY="577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C97C8B-F4C1-49CD-9218-9E858D518303}" type="pres">
      <dgm:prSet presAssocID="{6A3C03AB-5FED-401A-8C07-8400FBACFB14}" presName="parTrans" presStyleLbl="sibTrans2D1" presStyleIdx="1" presStyleCnt="6" custScaleX="38853" custLinFactNeighborX="-46994" custLinFactNeighborY="-25648"/>
      <dgm:spPr/>
      <dgm:t>
        <a:bodyPr/>
        <a:lstStyle/>
        <a:p>
          <a:endParaRPr lang="en-US"/>
        </a:p>
      </dgm:t>
    </dgm:pt>
    <dgm:pt modelId="{D0B79D04-BDC0-4EBE-A82D-77D4088EDEA3}" type="pres">
      <dgm:prSet presAssocID="{6A3C03AB-5FED-401A-8C07-8400FBACFB14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80156D0D-4B04-4B02-9690-BE37E4D8F766}" type="pres">
      <dgm:prSet presAssocID="{36ABCA0F-3BDE-4189-BF9C-A14317097CFE}" presName="node" presStyleLbl="node1" presStyleIdx="1" presStyleCnt="6" custScaleX="128451" custScaleY="118019" custRadScaleRad="165605" custRadScaleInc="422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1D3C44-7FDE-4C95-9858-251EDEB41F53}" type="pres">
      <dgm:prSet presAssocID="{262F3211-A3B5-4E69-B458-904ADC7CF5E7}" presName="parTrans" presStyleLbl="sibTrans2D1" presStyleIdx="2" presStyleCnt="6" custScaleX="31052" custLinFactNeighborX="-30898" custLinFactNeighborY="12202"/>
      <dgm:spPr/>
      <dgm:t>
        <a:bodyPr/>
        <a:lstStyle/>
        <a:p>
          <a:endParaRPr lang="en-US"/>
        </a:p>
      </dgm:t>
    </dgm:pt>
    <dgm:pt modelId="{70F9049A-6FFE-4236-B314-94B3887D994B}" type="pres">
      <dgm:prSet presAssocID="{262F3211-A3B5-4E69-B458-904ADC7CF5E7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D010E2ED-920E-49DB-AC77-470B942BDA65}" type="pres">
      <dgm:prSet presAssocID="{62814558-39B7-45CB-9B99-5301D72D1720}" presName="node" presStyleLbl="node1" presStyleIdx="2" presStyleCnt="6" custScaleX="212825" custScaleY="90973" custRadScaleRad="194286" custRadScaleInc="-393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3D173E-4805-415F-9B29-AD8F64FD932A}" type="pres">
      <dgm:prSet presAssocID="{3A75C117-B57C-4B87-892C-59D0724DF91D}" presName="parTrans" presStyleLbl="sibTrans2D1" presStyleIdx="3" presStyleCnt="6" custScaleX="47633" custLinFactNeighborX="6809" custLinFactNeighborY="25016"/>
      <dgm:spPr/>
      <dgm:t>
        <a:bodyPr/>
        <a:lstStyle/>
        <a:p>
          <a:endParaRPr lang="en-US"/>
        </a:p>
      </dgm:t>
    </dgm:pt>
    <dgm:pt modelId="{05A571F6-DB74-41D5-91EA-2DED393DE796}" type="pres">
      <dgm:prSet presAssocID="{3A75C117-B57C-4B87-892C-59D0724DF91D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03BDB793-0A6B-410F-80C0-C78555793D24}" type="pres">
      <dgm:prSet presAssocID="{2273AC3E-08BE-4C18-AB8D-A0472B34E1BB}" presName="node" presStyleLbl="node1" presStyleIdx="3" presStyleCnt="6" custScaleX="216988" custScaleY="106702" custRadScaleRad="161496" custRadScaleInc="2285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FF963E-E3BD-40DF-A9AD-75F3CACA1A3A}" type="pres">
      <dgm:prSet presAssocID="{D8A4243E-CC36-4AF2-A61F-A2E549F92BF8}" presName="parTrans" presStyleLbl="sibTrans2D1" presStyleIdx="4" presStyleCnt="6" custScaleX="54787"/>
      <dgm:spPr/>
      <dgm:t>
        <a:bodyPr/>
        <a:lstStyle/>
        <a:p>
          <a:endParaRPr lang="en-US"/>
        </a:p>
      </dgm:t>
    </dgm:pt>
    <dgm:pt modelId="{247A59DC-81C7-47B5-9A89-314B9E07A83E}" type="pres">
      <dgm:prSet presAssocID="{D8A4243E-CC36-4AF2-A61F-A2E549F92BF8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643B0E5D-952C-47A3-95B7-C862D5D2501E}" type="pres">
      <dgm:prSet presAssocID="{BE29C4D4-A87B-4E33-A650-231A9AABA66C}" presName="node" presStyleLbl="node1" presStyleIdx="4" presStyleCnt="6" custScaleY="56935" custRadScaleRad="116060" custRadScaleInc="-2103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985EA0-1C36-4CAD-B34A-7167C7E4C006}" type="pres">
      <dgm:prSet presAssocID="{7CDCE777-3378-427F-B662-F08134E78F17}" presName="parTrans" presStyleLbl="sibTrans2D1" presStyleIdx="5" presStyleCnt="6" custScaleX="64858" custLinFactNeighborX="2189" custLinFactNeighborY="-23027"/>
      <dgm:spPr/>
      <dgm:t>
        <a:bodyPr/>
        <a:lstStyle/>
        <a:p>
          <a:endParaRPr lang="en-US"/>
        </a:p>
      </dgm:t>
    </dgm:pt>
    <dgm:pt modelId="{21E8E02F-52D1-4BF7-B788-7F2307790F19}" type="pres">
      <dgm:prSet presAssocID="{7CDCE777-3378-427F-B662-F08134E78F17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265A2A8B-9EE7-45D5-ADED-D7D6F96C3E6F}" type="pres">
      <dgm:prSet presAssocID="{370B3B8F-DC7B-46F4-AD8F-6A83718AD73C}" presName="node" presStyleLbl="node1" presStyleIdx="5" presStyleCnt="6" custRadScaleRad="140463" custRadScaleInc="-367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D5244D-9360-4632-9D40-3281BD8DE3DD}" type="presOf" srcId="{62814558-39B7-45CB-9B99-5301D72D1720}" destId="{D010E2ED-920E-49DB-AC77-470B942BDA65}" srcOrd="0" destOrd="0" presId="urn:microsoft.com/office/officeart/2005/8/layout/radial5"/>
    <dgm:cxn modelId="{CCB09A61-790C-4A82-B65D-A99641B95587}" srcId="{EC5D61AF-6D08-4C05-939C-38C3D6FD4381}" destId="{4355DD2D-45EB-445F-89C1-C7ADD6A6CFC2}" srcOrd="0" destOrd="0" parTransId="{39954D7A-0A84-4522-B891-638749797383}" sibTransId="{1DE4E8E2-5370-4DED-AEFE-99F7CEAEEC7B}"/>
    <dgm:cxn modelId="{7CCFAA59-AF78-4970-BBE2-058AE8011580}" srcId="{EC5D61AF-6D08-4C05-939C-38C3D6FD4381}" destId="{62814558-39B7-45CB-9B99-5301D72D1720}" srcOrd="2" destOrd="0" parTransId="{262F3211-A3B5-4E69-B458-904ADC7CF5E7}" sibTransId="{5C9351C5-2F6F-4ED9-B16F-626967B35C17}"/>
    <dgm:cxn modelId="{2DCDD903-85B5-4765-8BFD-BFF16CA23A9D}" type="presOf" srcId="{D8A4243E-CC36-4AF2-A61F-A2E549F92BF8}" destId="{247A59DC-81C7-47B5-9A89-314B9E07A83E}" srcOrd="1" destOrd="0" presId="urn:microsoft.com/office/officeart/2005/8/layout/radial5"/>
    <dgm:cxn modelId="{231A7DA5-1E8E-4A84-89D0-88DF0CD20FBC}" type="presOf" srcId="{262F3211-A3B5-4E69-B458-904ADC7CF5E7}" destId="{AC1D3C44-7FDE-4C95-9858-251EDEB41F53}" srcOrd="0" destOrd="0" presId="urn:microsoft.com/office/officeart/2005/8/layout/radial5"/>
    <dgm:cxn modelId="{0667A641-77A7-43B2-B8FC-F2B5BE3CADDF}" type="presOf" srcId="{D8A4243E-CC36-4AF2-A61F-A2E549F92BF8}" destId="{01FF963E-E3BD-40DF-A9AD-75F3CACA1A3A}" srcOrd="0" destOrd="0" presId="urn:microsoft.com/office/officeart/2005/8/layout/radial5"/>
    <dgm:cxn modelId="{8B874EF6-1FFF-407C-97AD-918953D1316B}" type="presOf" srcId="{EC5D61AF-6D08-4C05-939C-38C3D6FD4381}" destId="{A79158C3-1BA2-40EE-AEBC-7E5601131420}" srcOrd="0" destOrd="0" presId="urn:microsoft.com/office/officeart/2005/8/layout/radial5"/>
    <dgm:cxn modelId="{83F1FCC7-4480-4837-94CD-92DD8E442F42}" type="presOf" srcId="{262F3211-A3B5-4E69-B458-904ADC7CF5E7}" destId="{70F9049A-6FFE-4236-B314-94B3887D994B}" srcOrd="1" destOrd="0" presId="urn:microsoft.com/office/officeart/2005/8/layout/radial5"/>
    <dgm:cxn modelId="{AC9751F9-067D-4216-9EA7-0E1A039D9EA6}" type="presOf" srcId="{6A3C03AB-5FED-401A-8C07-8400FBACFB14}" destId="{02C97C8B-F4C1-49CD-9218-9E858D518303}" srcOrd="0" destOrd="0" presId="urn:microsoft.com/office/officeart/2005/8/layout/radial5"/>
    <dgm:cxn modelId="{56EE8C90-A2F9-44FD-A69A-B250A4FB995D}" srcId="{C665EEDD-CCCA-47EE-BFB8-A493BDA5802E}" destId="{EC5D61AF-6D08-4C05-939C-38C3D6FD4381}" srcOrd="0" destOrd="0" parTransId="{789CE008-4463-4609-87FA-F168C4091B73}" sibTransId="{F3199889-3BAF-489B-9343-183613E93CEC}"/>
    <dgm:cxn modelId="{B28F620C-90E1-4DDF-8975-3860378B1B87}" type="presOf" srcId="{36ABCA0F-3BDE-4189-BF9C-A14317097CFE}" destId="{80156D0D-4B04-4B02-9690-BE37E4D8F766}" srcOrd="0" destOrd="0" presId="urn:microsoft.com/office/officeart/2005/8/layout/radial5"/>
    <dgm:cxn modelId="{4851AE63-E8A9-48C8-9705-CE9B4534F52D}" type="presOf" srcId="{370B3B8F-DC7B-46F4-AD8F-6A83718AD73C}" destId="{265A2A8B-9EE7-45D5-ADED-D7D6F96C3E6F}" srcOrd="0" destOrd="0" presId="urn:microsoft.com/office/officeart/2005/8/layout/radial5"/>
    <dgm:cxn modelId="{14586D41-A46B-400F-A81A-E60B889ABCB8}" srcId="{EC5D61AF-6D08-4C05-939C-38C3D6FD4381}" destId="{BE29C4D4-A87B-4E33-A650-231A9AABA66C}" srcOrd="4" destOrd="0" parTransId="{D8A4243E-CC36-4AF2-A61F-A2E549F92BF8}" sibTransId="{72DCF1D2-FF29-47F0-9FFC-67471EE821D8}"/>
    <dgm:cxn modelId="{CEBCBC3D-23CB-4160-9EB6-61138E64862B}" type="presOf" srcId="{39954D7A-0A84-4522-B891-638749797383}" destId="{91D9A342-CE16-435B-BB0B-D309AA2705C8}" srcOrd="0" destOrd="0" presId="urn:microsoft.com/office/officeart/2005/8/layout/radial5"/>
    <dgm:cxn modelId="{39DCB6CF-5CB6-45C3-AD0D-B28422E927FB}" srcId="{C665EEDD-CCCA-47EE-BFB8-A493BDA5802E}" destId="{AEAC3AC9-7544-4853-8AC1-62E3F36D6AA7}" srcOrd="2" destOrd="0" parTransId="{CAE01D50-87B0-4B2F-A17C-825115B6F839}" sibTransId="{814DBA7B-7D9F-434E-BE21-8DA61661C21B}"/>
    <dgm:cxn modelId="{D7D1F5F0-C9A6-433F-B33D-FA3608CF5D3F}" type="presOf" srcId="{3A75C117-B57C-4B87-892C-59D0724DF91D}" destId="{05A571F6-DB74-41D5-91EA-2DED393DE796}" srcOrd="1" destOrd="0" presId="urn:microsoft.com/office/officeart/2005/8/layout/radial5"/>
    <dgm:cxn modelId="{6D6CAB31-ABFE-436E-AF99-EA47791BFD21}" type="presOf" srcId="{39954D7A-0A84-4522-B891-638749797383}" destId="{4FE30AC2-FEA9-4168-A2FB-9B24DEFE6F80}" srcOrd="1" destOrd="0" presId="urn:microsoft.com/office/officeart/2005/8/layout/radial5"/>
    <dgm:cxn modelId="{91A26CA2-8090-491D-AC63-99D75375258F}" srcId="{EC5D61AF-6D08-4C05-939C-38C3D6FD4381}" destId="{36ABCA0F-3BDE-4189-BF9C-A14317097CFE}" srcOrd="1" destOrd="0" parTransId="{6A3C03AB-5FED-401A-8C07-8400FBACFB14}" sibTransId="{A3099CCC-D87C-45F5-B2E4-C88F5D6F85B2}"/>
    <dgm:cxn modelId="{F31642EE-3400-4CAB-9008-FB156265BD95}" type="presOf" srcId="{BE29C4D4-A87B-4E33-A650-231A9AABA66C}" destId="{643B0E5D-952C-47A3-95B7-C862D5D2501E}" srcOrd="0" destOrd="0" presId="urn:microsoft.com/office/officeart/2005/8/layout/radial5"/>
    <dgm:cxn modelId="{0F31B9AD-E00E-4163-858D-B4BB840D9B55}" type="presOf" srcId="{7CDCE777-3378-427F-B662-F08134E78F17}" destId="{21E8E02F-52D1-4BF7-B788-7F2307790F19}" srcOrd="1" destOrd="0" presId="urn:microsoft.com/office/officeart/2005/8/layout/radial5"/>
    <dgm:cxn modelId="{E6723D68-8981-4DF6-A026-B918C0183453}" type="presOf" srcId="{C665EEDD-CCCA-47EE-BFB8-A493BDA5802E}" destId="{D698CE14-CE6E-4C1B-9B99-E02683A8BEC0}" srcOrd="0" destOrd="0" presId="urn:microsoft.com/office/officeart/2005/8/layout/radial5"/>
    <dgm:cxn modelId="{2148626E-4885-4CD1-A19D-669DF072A637}" srcId="{EC5D61AF-6D08-4C05-939C-38C3D6FD4381}" destId="{370B3B8F-DC7B-46F4-AD8F-6A83718AD73C}" srcOrd="5" destOrd="0" parTransId="{7CDCE777-3378-427F-B662-F08134E78F17}" sibTransId="{BBA27767-F39A-4AB8-8F92-F3934D63FFEF}"/>
    <dgm:cxn modelId="{BBB088D2-51E4-4513-AEC8-CABA05640F10}" srcId="{EC5D61AF-6D08-4C05-939C-38C3D6FD4381}" destId="{2273AC3E-08BE-4C18-AB8D-A0472B34E1BB}" srcOrd="3" destOrd="0" parTransId="{3A75C117-B57C-4B87-892C-59D0724DF91D}" sibTransId="{651DD219-4E86-4EBF-9925-43F38D1B4FF6}"/>
    <dgm:cxn modelId="{6836BA3A-B9A1-43DD-B01C-111D9741CB2D}" type="presOf" srcId="{7CDCE777-3378-427F-B662-F08134E78F17}" destId="{E3985EA0-1C36-4CAD-B34A-7167C7E4C006}" srcOrd="0" destOrd="0" presId="urn:microsoft.com/office/officeart/2005/8/layout/radial5"/>
    <dgm:cxn modelId="{F9892B69-9034-491E-8342-CA0BC338855C}" type="presOf" srcId="{2273AC3E-08BE-4C18-AB8D-A0472B34E1BB}" destId="{03BDB793-0A6B-410F-80C0-C78555793D24}" srcOrd="0" destOrd="0" presId="urn:microsoft.com/office/officeart/2005/8/layout/radial5"/>
    <dgm:cxn modelId="{E44E5AC3-302E-4E17-9D13-BF8C770E11D6}" type="presOf" srcId="{3A75C117-B57C-4B87-892C-59D0724DF91D}" destId="{C63D173E-4805-415F-9B29-AD8F64FD932A}" srcOrd="0" destOrd="0" presId="urn:microsoft.com/office/officeart/2005/8/layout/radial5"/>
    <dgm:cxn modelId="{F4BC66B0-F661-4173-B7DD-F2591FE4370E}" srcId="{C665EEDD-CCCA-47EE-BFB8-A493BDA5802E}" destId="{DFAA28E2-060F-45D7-84B5-D4261061B8F5}" srcOrd="3" destOrd="0" parTransId="{C2B67B63-CDCF-49C8-AB48-80CC6AAE0BF4}" sibTransId="{87DD3062-8BAC-4574-86AE-AABD3D55D595}"/>
    <dgm:cxn modelId="{0857064B-D6DE-4976-B787-63CC2CFBA869}" type="presOf" srcId="{6A3C03AB-5FED-401A-8C07-8400FBACFB14}" destId="{D0B79D04-BDC0-4EBE-A82D-77D4088EDEA3}" srcOrd="1" destOrd="0" presId="urn:microsoft.com/office/officeart/2005/8/layout/radial5"/>
    <dgm:cxn modelId="{86D1879F-13A7-48E0-A4BC-483582441D88}" type="presOf" srcId="{4355DD2D-45EB-445F-89C1-C7ADD6A6CFC2}" destId="{FBF1796C-6450-437A-A51A-F71E6AAF4C07}" srcOrd="0" destOrd="0" presId="urn:microsoft.com/office/officeart/2005/8/layout/radial5"/>
    <dgm:cxn modelId="{AEC0E304-A051-4438-8056-70DF71ECE01E}" srcId="{C665EEDD-CCCA-47EE-BFB8-A493BDA5802E}" destId="{96D7AF7A-FFFE-41FB-BA26-FF660182B5B2}" srcOrd="1" destOrd="0" parTransId="{A7FF1012-7986-406A-9A97-B6E58098F7F3}" sibTransId="{240C98B5-F96E-49EF-B82F-8AC18DF3987A}"/>
    <dgm:cxn modelId="{13EA1E45-60C4-4ED1-94AD-97FF4EA5939B}" type="presParOf" srcId="{D698CE14-CE6E-4C1B-9B99-E02683A8BEC0}" destId="{A79158C3-1BA2-40EE-AEBC-7E5601131420}" srcOrd="0" destOrd="0" presId="urn:microsoft.com/office/officeart/2005/8/layout/radial5"/>
    <dgm:cxn modelId="{3BF7A728-C2C2-4591-AA95-CF35FCC44DE3}" type="presParOf" srcId="{D698CE14-CE6E-4C1B-9B99-E02683A8BEC0}" destId="{91D9A342-CE16-435B-BB0B-D309AA2705C8}" srcOrd="1" destOrd="0" presId="urn:microsoft.com/office/officeart/2005/8/layout/radial5"/>
    <dgm:cxn modelId="{77E808A0-0D19-4966-992A-FC295AF4A443}" type="presParOf" srcId="{91D9A342-CE16-435B-BB0B-D309AA2705C8}" destId="{4FE30AC2-FEA9-4168-A2FB-9B24DEFE6F80}" srcOrd="0" destOrd="0" presId="urn:microsoft.com/office/officeart/2005/8/layout/radial5"/>
    <dgm:cxn modelId="{1305914A-09FD-4DCA-9C34-F08E3511DFCD}" type="presParOf" srcId="{D698CE14-CE6E-4C1B-9B99-E02683A8BEC0}" destId="{FBF1796C-6450-437A-A51A-F71E6AAF4C07}" srcOrd="2" destOrd="0" presId="urn:microsoft.com/office/officeart/2005/8/layout/radial5"/>
    <dgm:cxn modelId="{A187AA02-955F-4E00-BA27-23E83361AECF}" type="presParOf" srcId="{D698CE14-CE6E-4C1B-9B99-E02683A8BEC0}" destId="{02C97C8B-F4C1-49CD-9218-9E858D518303}" srcOrd="3" destOrd="0" presId="urn:microsoft.com/office/officeart/2005/8/layout/radial5"/>
    <dgm:cxn modelId="{88402C0C-C4A1-4966-B641-60C098D61D93}" type="presParOf" srcId="{02C97C8B-F4C1-49CD-9218-9E858D518303}" destId="{D0B79D04-BDC0-4EBE-A82D-77D4088EDEA3}" srcOrd="0" destOrd="0" presId="urn:microsoft.com/office/officeart/2005/8/layout/radial5"/>
    <dgm:cxn modelId="{C65D3065-25E6-4B2D-AD00-AD7777FE575D}" type="presParOf" srcId="{D698CE14-CE6E-4C1B-9B99-E02683A8BEC0}" destId="{80156D0D-4B04-4B02-9690-BE37E4D8F766}" srcOrd="4" destOrd="0" presId="urn:microsoft.com/office/officeart/2005/8/layout/radial5"/>
    <dgm:cxn modelId="{006F9DB1-8262-4EE8-B5C0-F3C5B2463908}" type="presParOf" srcId="{D698CE14-CE6E-4C1B-9B99-E02683A8BEC0}" destId="{AC1D3C44-7FDE-4C95-9858-251EDEB41F53}" srcOrd="5" destOrd="0" presId="urn:microsoft.com/office/officeart/2005/8/layout/radial5"/>
    <dgm:cxn modelId="{DA912842-0ADF-46C9-BC19-6EFF4E9F61B4}" type="presParOf" srcId="{AC1D3C44-7FDE-4C95-9858-251EDEB41F53}" destId="{70F9049A-6FFE-4236-B314-94B3887D994B}" srcOrd="0" destOrd="0" presId="urn:microsoft.com/office/officeart/2005/8/layout/radial5"/>
    <dgm:cxn modelId="{974876C9-5D25-49FA-8FBF-EA6EE16CF1AB}" type="presParOf" srcId="{D698CE14-CE6E-4C1B-9B99-E02683A8BEC0}" destId="{D010E2ED-920E-49DB-AC77-470B942BDA65}" srcOrd="6" destOrd="0" presId="urn:microsoft.com/office/officeart/2005/8/layout/radial5"/>
    <dgm:cxn modelId="{19B1BE4A-37A7-4021-BC54-914D42BD42A0}" type="presParOf" srcId="{D698CE14-CE6E-4C1B-9B99-E02683A8BEC0}" destId="{C63D173E-4805-415F-9B29-AD8F64FD932A}" srcOrd="7" destOrd="0" presId="urn:microsoft.com/office/officeart/2005/8/layout/radial5"/>
    <dgm:cxn modelId="{22A26E1D-460F-49DC-96E8-59F99FC3285D}" type="presParOf" srcId="{C63D173E-4805-415F-9B29-AD8F64FD932A}" destId="{05A571F6-DB74-41D5-91EA-2DED393DE796}" srcOrd="0" destOrd="0" presId="urn:microsoft.com/office/officeart/2005/8/layout/radial5"/>
    <dgm:cxn modelId="{3EBF75A3-D55D-4D09-B1B6-F4F09C1D07CE}" type="presParOf" srcId="{D698CE14-CE6E-4C1B-9B99-E02683A8BEC0}" destId="{03BDB793-0A6B-410F-80C0-C78555793D24}" srcOrd="8" destOrd="0" presId="urn:microsoft.com/office/officeart/2005/8/layout/radial5"/>
    <dgm:cxn modelId="{82B66956-9A83-4288-8661-0AEBC3194D78}" type="presParOf" srcId="{D698CE14-CE6E-4C1B-9B99-E02683A8BEC0}" destId="{01FF963E-E3BD-40DF-A9AD-75F3CACA1A3A}" srcOrd="9" destOrd="0" presId="urn:microsoft.com/office/officeart/2005/8/layout/radial5"/>
    <dgm:cxn modelId="{B7C002F3-31A9-4572-A87C-660AF03E354D}" type="presParOf" srcId="{01FF963E-E3BD-40DF-A9AD-75F3CACA1A3A}" destId="{247A59DC-81C7-47B5-9A89-314B9E07A83E}" srcOrd="0" destOrd="0" presId="urn:microsoft.com/office/officeart/2005/8/layout/radial5"/>
    <dgm:cxn modelId="{B90A17A2-3E02-4396-BFCF-C49AFA5F7E81}" type="presParOf" srcId="{D698CE14-CE6E-4C1B-9B99-E02683A8BEC0}" destId="{643B0E5D-952C-47A3-95B7-C862D5D2501E}" srcOrd="10" destOrd="0" presId="urn:microsoft.com/office/officeart/2005/8/layout/radial5"/>
    <dgm:cxn modelId="{B08A5874-90BE-4052-9C67-AF38FD71060C}" type="presParOf" srcId="{D698CE14-CE6E-4C1B-9B99-E02683A8BEC0}" destId="{E3985EA0-1C36-4CAD-B34A-7167C7E4C006}" srcOrd="11" destOrd="0" presId="urn:microsoft.com/office/officeart/2005/8/layout/radial5"/>
    <dgm:cxn modelId="{4D3B8C4B-F977-4377-B2C9-0B69E38CB96C}" type="presParOf" srcId="{E3985EA0-1C36-4CAD-B34A-7167C7E4C006}" destId="{21E8E02F-52D1-4BF7-B788-7F2307790F19}" srcOrd="0" destOrd="0" presId="urn:microsoft.com/office/officeart/2005/8/layout/radial5"/>
    <dgm:cxn modelId="{51A5D96D-5681-40F2-B250-B738F74E2FB3}" type="presParOf" srcId="{D698CE14-CE6E-4C1B-9B99-E02683A8BEC0}" destId="{265A2A8B-9EE7-45D5-ADED-D7D6F96C3E6F}" srcOrd="12" destOrd="0" presId="urn:microsoft.com/office/officeart/2005/8/layout/radial5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D994F20-AA6B-4253-89C3-F81719503857}" type="doc">
      <dgm:prSet loTypeId="urn:microsoft.com/office/officeart/2005/8/layout/lProcess2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10612F5-1741-4A45-AD1D-E8DDB1385F52}">
      <dgm:prSet phldrT="[Text]"/>
      <dgm:spPr/>
      <dgm:t>
        <a:bodyPr/>
        <a:lstStyle/>
        <a:p>
          <a:r>
            <a:rPr lang="en-US" dirty="0" smtClean="0"/>
            <a:t>Halothane</a:t>
          </a:r>
          <a:endParaRPr lang="en-US" dirty="0"/>
        </a:p>
      </dgm:t>
    </dgm:pt>
    <dgm:pt modelId="{22DD8BFA-8C1C-4390-946F-1DCCFF056ACF}" type="parTrans" cxnId="{71014F66-1E7D-414B-A8B0-D181C1A145B4}">
      <dgm:prSet/>
      <dgm:spPr/>
      <dgm:t>
        <a:bodyPr/>
        <a:lstStyle/>
        <a:p>
          <a:endParaRPr lang="en-US"/>
        </a:p>
      </dgm:t>
    </dgm:pt>
    <dgm:pt modelId="{7016EB9D-1A71-4854-A226-5AD6C7A8CCD7}" type="sibTrans" cxnId="{71014F66-1E7D-414B-A8B0-D181C1A145B4}">
      <dgm:prSet/>
      <dgm:spPr/>
      <dgm:t>
        <a:bodyPr/>
        <a:lstStyle/>
        <a:p>
          <a:endParaRPr lang="en-US"/>
        </a:p>
      </dgm:t>
    </dgm:pt>
    <dgm:pt modelId="{5F659ABE-0AD4-41F0-BCDB-2EDDCCEE1120}">
      <dgm:prSet phldrT="[Text]"/>
      <dgm:spPr/>
      <dgm:t>
        <a:bodyPr/>
        <a:lstStyle/>
        <a:p>
          <a:r>
            <a:rPr lang="en-US" dirty="0" smtClean="0"/>
            <a:t>Nitrous oxide</a:t>
          </a:r>
          <a:endParaRPr lang="en-US" dirty="0"/>
        </a:p>
      </dgm:t>
    </dgm:pt>
    <dgm:pt modelId="{4C43C433-236F-4094-AF3E-4F46DB136A93}" type="parTrans" cxnId="{0926DB46-37BE-4E16-8D08-26342AB8D69A}">
      <dgm:prSet/>
      <dgm:spPr/>
      <dgm:t>
        <a:bodyPr/>
        <a:lstStyle/>
        <a:p>
          <a:endParaRPr lang="en-US"/>
        </a:p>
      </dgm:t>
    </dgm:pt>
    <dgm:pt modelId="{9326798E-B455-43CF-BCB3-4792B7AE59F3}" type="sibTrans" cxnId="{0926DB46-37BE-4E16-8D08-26342AB8D69A}">
      <dgm:prSet/>
      <dgm:spPr/>
      <dgm:t>
        <a:bodyPr/>
        <a:lstStyle/>
        <a:p>
          <a:endParaRPr lang="en-US"/>
        </a:p>
      </dgm:t>
    </dgm:pt>
    <dgm:pt modelId="{A0C08260-46B2-4E69-89F0-E9F6F66D626C}">
      <dgm:prSet phldrT="[Text]"/>
      <dgm:spPr/>
      <dgm:t>
        <a:bodyPr/>
        <a:lstStyle/>
        <a:p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Rounded MT Bold" pitchFamily="34" charset="0"/>
              <a:ea typeface="Times New Roman" pitchFamily="18" charset="0"/>
              <a:cs typeface="Arial" pitchFamily="34" charset="0"/>
            </a:rPr>
            <a:t>relatively weak anesthetic, not suited for major surgery. </a:t>
          </a:r>
          <a:endParaRPr lang="en-US" dirty="0">
            <a:solidFill>
              <a:schemeClr val="bg1"/>
            </a:solidFill>
          </a:endParaRPr>
        </a:p>
      </dgm:t>
    </dgm:pt>
    <dgm:pt modelId="{6F057ED4-658C-428F-B80C-8FEEA61E588A}" type="parTrans" cxnId="{E068CDA6-F72C-455C-B003-24E58B7360A5}">
      <dgm:prSet/>
      <dgm:spPr/>
      <dgm:t>
        <a:bodyPr/>
        <a:lstStyle/>
        <a:p>
          <a:endParaRPr lang="en-US"/>
        </a:p>
      </dgm:t>
    </dgm:pt>
    <dgm:pt modelId="{39D0C9FC-1906-47D9-A4BD-15349D965903}" type="sibTrans" cxnId="{E068CDA6-F72C-455C-B003-24E58B7360A5}">
      <dgm:prSet/>
      <dgm:spPr/>
      <dgm:t>
        <a:bodyPr/>
        <a:lstStyle/>
        <a:p>
          <a:endParaRPr lang="en-US"/>
        </a:p>
      </dgm:t>
    </dgm:pt>
    <dgm:pt modelId="{D2810166-7396-417D-A62E-48C7E264E313}">
      <dgm:prSet/>
      <dgm:spPr/>
      <dgm:t>
        <a:bodyPr/>
        <a:lstStyle/>
        <a:p>
          <a:r>
            <a:rPr lang="en-US" dirty="0" smtClean="0">
              <a:solidFill>
                <a:schemeClr val="bg1"/>
              </a:solidFill>
              <a:latin typeface="Arial" pitchFamily="34" charset="0"/>
              <a:ea typeface="Times New Roman" pitchFamily="18" charset="0"/>
              <a:cs typeface="Arial" pitchFamily="34" charset="0"/>
            </a:rPr>
            <a:t>causes unconsciousness but provides little pain relief; often </a:t>
          </a:r>
          <a:r>
            <a:rPr lang="en-US" dirty="0" err="1" smtClean="0">
              <a:solidFill>
                <a:schemeClr val="bg1"/>
              </a:solidFill>
              <a:latin typeface="Arial" pitchFamily="34" charset="0"/>
              <a:ea typeface="Times New Roman" pitchFamily="18" charset="0"/>
              <a:cs typeface="Arial" pitchFamily="34" charset="0"/>
            </a:rPr>
            <a:t>administeredwith</a:t>
          </a:r>
          <a:r>
            <a:rPr lang="en-US" dirty="0" smtClean="0">
              <a:solidFill>
                <a:schemeClr val="bg1"/>
              </a:solidFill>
              <a:latin typeface="Arial" pitchFamily="34" charset="0"/>
              <a:ea typeface="Times New Roman" pitchFamily="18" charset="0"/>
              <a:cs typeface="Arial" pitchFamily="34" charset="0"/>
            </a:rPr>
            <a:t> analgesics. </a:t>
          </a:r>
        </a:p>
      </dgm:t>
    </dgm:pt>
    <dgm:pt modelId="{ED09AFB3-270A-4680-A023-CE091175B00D}" type="parTrans" cxnId="{46AA2E7D-5BFC-42E4-827E-B66D80811A04}">
      <dgm:prSet/>
      <dgm:spPr/>
      <dgm:t>
        <a:bodyPr/>
        <a:lstStyle/>
        <a:p>
          <a:endParaRPr lang="en-US"/>
        </a:p>
      </dgm:t>
    </dgm:pt>
    <dgm:pt modelId="{39D488C9-B475-44FE-A027-3EA575126369}" type="sibTrans" cxnId="{46AA2E7D-5BFC-42E4-827E-B66D80811A04}">
      <dgm:prSet/>
      <dgm:spPr/>
      <dgm:t>
        <a:bodyPr/>
        <a:lstStyle/>
        <a:p>
          <a:endParaRPr lang="en-US"/>
        </a:p>
      </dgm:t>
    </dgm:pt>
    <dgm:pt modelId="{518B4D4A-8D7C-48D8-8524-BAA8EB2671D4}">
      <dgm:prSet/>
      <dgm:spPr/>
      <dgm:t>
        <a:bodyPr/>
        <a:lstStyle/>
        <a:p>
          <a:r>
            <a:rPr lang="en-US" dirty="0" smtClean="0">
              <a:solidFill>
                <a:schemeClr val="bg1"/>
              </a:solidFill>
              <a:latin typeface="Arial" pitchFamily="34" charset="0"/>
              <a:ea typeface="Times New Roman" pitchFamily="18" charset="0"/>
              <a:cs typeface="Arial" pitchFamily="34" charset="0"/>
            </a:rPr>
            <a:t>Has a pleasant smell and is therefore often the anesthetic of choice when mask induction is used with children. </a:t>
          </a:r>
        </a:p>
      </dgm:t>
    </dgm:pt>
    <dgm:pt modelId="{C0511899-7CCD-41C2-A1F6-B08DBAB830F9}" type="parTrans" cxnId="{2790EEE2-EA7B-4FB0-BD43-990BAF28146B}">
      <dgm:prSet/>
      <dgm:spPr/>
      <dgm:t>
        <a:bodyPr/>
        <a:lstStyle/>
        <a:p>
          <a:endParaRPr lang="en-US"/>
        </a:p>
      </dgm:t>
    </dgm:pt>
    <dgm:pt modelId="{8EC8B7A7-2779-410A-9CAA-14B331F64A12}" type="sibTrans" cxnId="{2790EEE2-EA7B-4FB0-BD43-990BAF28146B}">
      <dgm:prSet/>
      <dgm:spPr/>
      <dgm:t>
        <a:bodyPr/>
        <a:lstStyle/>
        <a:p>
          <a:endParaRPr lang="en-US"/>
        </a:p>
      </dgm:t>
    </dgm:pt>
    <dgm:pt modelId="{C65234EC-CF6C-4610-91D9-B7C70266A2C8}">
      <dgm:prSet/>
      <dgm:spPr/>
      <dgm:t>
        <a:bodyPr/>
        <a:lstStyle/>
        <a:p>
          <a:r>
            <a:rPr lang="en-US" dirty="0" smtClean="0">
              <a:solidFill>
                <a:schemeClr val="bg1"/>
              </a:solidFill>
              <a:latin typeface="Arial" pitchFamily="34" charset="0"/>
              <a:ea typeface="Times New Roman" pitchFamily="18" charset="0"/>
              <a:cs typeface="Arial" pitchFamily="34" charset="0"/>
            </a:rPr>
            <a:t>It may be toxic to the liver in adults. </a:t>
          </a:r>
        </a:p>
      </dgm:t>
    </dgm:pt>
    <dgm:pt modelId="{C2088BB1-24E7-4C3F-906B-CA8825D23BF4}" type="parTrans" cxnId="{71EBE724-9CED-4760-851B-10D430B1FC71}">
      <dgm:prSet/>
      <dgm:spPr/>
      <dgm:t>
        <a:bodyPr/>
        <a:lstStyle/>
        <a:p>
          <a:endParaRPr lang="en-US"/>
        </a:p>
      </dgm:t>
    </dgm:pt>
    <dgm:pt modelId="{54439CD8-6994-4C4A-95A9-4042EAEF3B93}" type="sibTrans" cxnId="{71EBE724-9CED-4760-851B-10D430B1FC71}">
      <dgm:prSet/>
      <dgm:spPr/>
      <dgm:t>
        <a:bodyPr/>
        <a:lstStyle/>
        <a:p>
          <a:endParaRPr lang="en-US"/>
        </a:p>
      </dgm:t>
    </dgm:pt>
    <dgm:pt modelId="{EA194168-BFA9-47E8-A049-5F103FC5EA0C}">
      <dgm:prSet/>
      <dgm:spPr/>
      <dgm:t>
        <a:bodyPr/>
        <a:lstStyle/>
        <a:p>
          <a:r>
            <a:rPr lang="en-US" dirty="0" smtClean="0">
              <a:solidFill>
                <a:schemeClr val="bg1"/>
              </a:solidFill>
              <a:latin typeface="Arial Rounded MT Bold" pitchFamily="34" charset="0"/>
              <a:ea typeface="Times New Roman" pitchFamily="18" charset="0"/>
              <a:cs typeface="Arial" pitchFamily="34" charset="0"/>
            </a:rPr>
            <a:t>U</a:t>
          </a: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Rounded MT Bold" pitchFamily="34" charset="0"/>
              <a:ea typeface="Times New Roman" pitchFamily="18" charset="0"/>
              <a:cs typeface="Arial" pitchFamily="34" charset="0"/>
            </a:rPr>
            <a:t>sed with other drugs as thiopental to produce surgical anesthesia</a:t>
          </a: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ea typeface="Times New Roman" pitchFamily="18" charset="0"/>
              <a:cs typeface="Arial" pitchFamily="34" charset="0"/>
            </a:rPr>
            <a:t>. </a:t>
          </a:r>
          <a:endParaRPr lang="en-US" dirty="0"/>
        </a:p>
      </dgm:t>
    </dgm:pt>
    <dgm:pt modelId="{03F946D2-1708-4A61-83C6-BC3370E654A0}" type="parTrans" cxnId="{0A42FA57-1870-42C1-B552-D8513B6786D8}">
      <dgm:prSet/>
      <dgm:spPr/>
      <dgm:t>
        <a:bodyPr/>
        <a:lstStyle/>
        <a:p>
          <a:endParaRPr lang="en-US"/>
        </a:p>
      </dgm:t>
    </dgm:pt>
    <dgm:pt modelId="{FFA39D8F-6B1C-403E-9C87-B51EFC388DEC}" type="sibTrans" cxnId="{0A42FA57-1870-42C1-B552-D8513B6786D8}">
      <dgm:prSet/>
      <dgm:spPr/>
      <dgm:t>
        <a:bodyPr/>
        <a:lstStyle/>
        <a:p>
          <a:endParaRPr lang="en-US"/>
        </a:p>
      </dgm:t>
    </dgm:pt>
    <dgm:pt modelId="{9F7C49B6-C174-496D-8875-3D879E2C62F1}">
      <dgm:prSet/>
      <dgm:spPr/>
      <dgm:t>
        <a:bodyPr/>
        <a:lstStyle/>
        <a:p>
          <a:r>
            <a:rPr lang="en-US" dirty="0" smtClean="0">
              <a:solidFill>
                <a:schemeClr val="bg1"/>
              </a:solidFill>
              <a:latin typeface="Arial Rounded MT Bold" pitchFamily="34" charset="0"/>
              <a:ea typeface="Times New Roman" pitchFamily="18" charset="0"/>
              <a:cs typeface="Arial" pitchFamily="34" charset="0"/>
            </a:rPr>
            <a:t>T</a:t>
          </a: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Rounded MT Bold" pitchFamily="34" charset="0"/>
              <a:ea typeface="Times New Roman" pitchFamily="18" charset="0"/>
              <a:cs typeface="Arial" pitchFamily="34" charset="0"/>
            </a:rPr>
            <a:t>he fastest induction and recovery time. </a:t>
          </a:r>
          <a:endParaRPr lang="en-US" dirty="0">
            <a:solidFill>
              <a:schemeClr val="bg1"/>
            </a:solidFill>
          </a:endParaRPr>
        </a:p>
      </dgm:t>
    </dgm:pt>
    <dgm:pt modelId="{3A416234-8ABE-4FBF-8E49-98D961162A65}" type="parTrans" cxnId="{34DC18D2-54ED-4908-A961-597360A7F122}">
      <dgm:prSet/>
      <dgm:spPr/>
      <dgm:t>
        <a:bodyPr/>
        <a:lstStyle/>
        <a:p>
          <a:endParaRPr lang="en-US"/>
        </a:p>
      </dgm:t>
    </dgm:pt>
    <dgm:pt modelId="{2E9EA56A-FD2B-485F-A87C-F7D05AA6BB91}" type="sibTrans" cxnId="{34DC18D2-54ED-4908-A961-597360A7F122}">
      <dgm:prSet/>
      <dgm:spPr/>
      <dgm:t>
        <a:bodyPr/>
        <a:lstStyle/>
        <a:p>
          <a:endParaRPr lang="en-US"/>
        </a:p>
      </dgm:t>
    </dgm:pt>
    <dgm:pt modelId="{1E15C6AE-BEDC-47AD-AFBD-A6194D19EC44}">
      <dgm:prSet/>
      <dgm:spPr/>
      <dgm:t>
        <a:bodyPr/>
        <a:lstStyle/>
        <a:p>
          <a:pPr rtl="0"/>
          <a:r>
            <a:rPr lang="en-US" smtClean="0">
              <a:solidFill>
                <a:srgbClr val="FF0000"/>
              </a:solidFill>
              <a:latin typeface="Arial Rounded MT Bold" pitchFamily="34" charset="0"/>
              <a:ea typeface="Times New Roman" pitchFamily="18" charset="0"/>
              <a:cs typeface="Arial" pitchFamily="34" charset="0"/>
            </a:rPr>
            <a:t>S</a:t>
          </a:r>
          <a:r>
            <a:rPr kumimoji="0" lang="en-US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 Rounded MT Bold" pitchFamily="34" charset="0"/>
              <a:ea typeface="Times New Roman" pitchFamily="18" charset="0"/>
              <a:cs typeface="Arial" pitchFamily="34" charset="0"/>
            </a:rPr>
            <a:t>afest inhalation anesthetic because it does not slow respiration or blood flow to the brain. </a:t>
          </a:r>
          <a:endParaRPr lang="en-US" dirty="0" smtClean="0">
            <a:solidFill>
              <a:srgbClr val="FF0000"/>
            </a:solidFill>
            <a:latin typeface="Arial Rounded MT Bold" pitchFamily="34" charset="0"/>
            <a:ea typeface="Times New Roman" pitchFamily="18" charset="0"/>
            <a:cs typeface="Arial" pitchFamily="34" charset="0"/>
          </a:endParaRPr>
        </a:p>
      </dgm:t>
    </dgm:pt>
    <dgm:pt modelId="{4D1266B3-669B-497B-B067-5E12B8F90F88}" type="parTrans" cxnId="{29772F58-E1B2-4C8C-8053-E6F25A8BCCE3}">
      <dgm:prSet/>
      <dgm:spPr/>
      <dgm:t>
        <a:bodyPr/>
        <a:lstStyle/>
        <a:p>
          <a:endParaRPr lang="en-US"/>
        </a:p>
      </dgm:t>
    </dgm:pt>
    <dgm:pt modelId="{15B57BAC-9359-4F0E-868B-DB03CC864E3B}" type="sibTrans" cxnId="{29772F58-E1B2-4C8C-8053-E6F25A8BCCE3}">
      <dgm:prSet/>
      <dgm:spPr/>
      <dgm:t>
        <a:bodyPr/>
        <a:lstStyle/>
        <a:p>
          <a:endParaRPr lang="en-US"/>
        </a:p>
      </dgm:t>
    </dgm:pt>
    <dgm:pt modelId="{7DFBBA25-71C5-4DD0-BF23-7909C8C41150}">
      <dgm:prSet/>
      <dgm:spPr/>
      <dgm:t>
        <a:bodyPr/>
        <a:lstStyle/>
        <a:p>
          <a:r>
            <a:rPr lang="en-US" dirty="0" smtClean="0">
              <a:solidFill>
                <a:schemeClr val="bg1"/>
              </a:solidFill>
              <a:latin typeface="Arial Rounded MT Bold" pitchFamily="34" charset="0"/>
              <a:ea typeface="Times New Roman" pitchFamily="18" charset="0"/>
              <a:cs typeface="Arial" pitchFamily="34" charset="0"/>
            </a:rPr>
            <a:t>may be used alone for dental anesthesia, should not be used as a primary agent in more extensive procedures. </a:t>
          </a:r>
        </a:p>
      </dgm:t>
    </dgm:pt>
    <dgm:pt modelId="{1C33848B-048D-4A9A-B1D2-3D959351A1CB}" type="parTrans" cxnId="{99B17361-5C9B-4882-B41E-82367C50D612}">
      <dgm:prSet/>
      <dgm:spPr/>
      <dgm:t>
        <a:bodyPr/>
        <a:lstStyle/>
        <a:p>
          <a:endParaRPr lang="en-US"/>
        </a:p>
      </dgm:t>
    </dgm:pt>
    <dgm:pt modelId="{1E835287-2717-4DDE-985D-6DDF4FB8CD0D}" type="sibTrans" cxnId="{99B17361-5C9B-4882-B41E-82367C50D612}">
      <dgm:prSet/>
      <dgm:spPr/>
      <dgm:t>
        <a:bodyPr/>
        <a:lstStyle/>
        <a:p>
          <a:endParaRPr lang="en-US"/>
        </a:p>
      </dgm:t>
    </dgm:pt>
    <dgm:pt modelId="{0EA3C02F-8EA8-45CC-8856-18C606D82CB8}" type="pres">
      <dgm:prSet presAssocID="{8D994F20-AA6B-4253-89C3-F8171950385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99329F-ED1E-4C64-A8F0-1FD1A3099309}" type="pres">
      <dgm:prSet presAssocID="{E10612F5-1741-4A45-AD1D-E8DDB1385F52}" presName="compNode" presStyleCnt="0"/>
      <dgm:spPr/>
    </dgm:pt>
    <dgm:pt modelId="{44722C54-E81E-453C-89A5-BEA799C1F4BD}" type="pres">
      <dgm:prSet presAssocID="{E10612F5-1741-4A45-AD1D-E8DDB1385F52}" presName="aNode" presStyleLbl="bgShp" presStyleIdx="0" presStyleCnt="2"/>
      <dgm:spPr/>
      <dgm:t>
        <a:bodyPr/>
        <a:lstStyle/>
        <a:p>
          <a:endParaRPr lang="en-US"/>
        </a:p>
      </dgm:t>
    </dgm:pt>
    <dgm:pt modelId="{2EE8D6C5-4544-4FD4-994F-DD4E8AAFD2FA}" type="pres">
      <dgm:prSet presAssocID="{E10612F5-1741-4A45-AD1D-E8DDB1385F52}" presName="textNode" presStyleLbl="bgShp" presStyleIdx="0" presStyleCnt="2"/>
      <dgm:spPr/>
      <dgm:t>
        <a:bodyPr/>
        <a:lstStyle/>
        <a:p>
          <a:endParaRPr lang="en-US"/>
        </a:p>
      </dgm:t>
    </dgm:pt>
    <dgm:pt modelId="{0966D63D-14A3-4FC1-A114-3284CEDD7E37}" type="pres">
      <dgm:prSet presAssocID="{E10612F5-1741-4A45-AD1D-E8DDB1385F52}" presName="compChildNode" presStyleCnt="0"/>
      <dgm:spPr/>
    </dgm:pt>
    <dgm:pt modelId="{29546471-BD52-4D36-BE02-952A3EFD234A}" type="pres">
      <dgm:prSet presAssocID="{E10612F5-1741-4A45-AD1D-E8DDB1385F52}" presName="theInnerList" presStyleCnt="0"/>
      <dgm:spPr/>
    </dgm:pt>
    <dgm:pt modelId="{974CBB50-F2D6-4A47-A176-DEAF3908BDC5}" type="pres">
      <dgm:prSet presAssocID="{D2810166-7396-417D-A62E-48C7E264E313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4279A0-C039-49FE-AFA2-C46CC065076E}" type="pres">
      <dgm:prSet presAssocID="{D2810166-7396-417D-A62E-48C7E264E313}" presName="aSpace2" presStyleCnt="0"/>
      <dgm:spPr/>
    </dgm:pt>
    <dgm:pt modelId="{580B8DE0-56C6-4A4A-81CF-8DAB64B61E04}" type="pres">
      <dgm:prSet presAssocID="{518B4D4A-8D7C-48D8-8524-BAA8EB2671D4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B964D3-A2AC-4D21-950B-F39DAAE3350C}" type="pres">
      <dgm:prSet presAssocID="{518B4D4A-8D7C-48D8-8524-BAA8EB2671D4}" presName="aSpace2" presStyleCnt="0"/>
      <dgm:spPr/>
    </dgm:pt>
    <dgm:pt modelId="{762F07CA-0E74-4907-AD05-B381ED34DE78}" type="pres">
      <dgm:prSet presAssocID="{C65234EC-CF6C-4610-91D9-B7C70266A2C8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5738B3-1EEF-4643-B087-C2223E686851}" type="pres">
      <dgm:prSet presAssocID="{E10612F5-1741-4A45-AD1D-E8DDB1385F52}" presName="aSpace" presStyleCnt="0"/>
      <dgm:spPr/>
    </dgm:pt>
    <dgm:pt modelId="{2E5812E3-1578-4EC6-8AAC-5A16BF37EF41}" type="pres">
      <dgm:prSet presAssocID="{5F659ABE-0AD4-41F0-BCDB-2EDDCCEE1120}" presName="compNode" presStyleCnt="0"/>
      <dgm:spPr/>
    </dgm:pt>
    <dgm:pt modelId="{E677323F-1BE2-4055-9EB1-3A637A82E504}" type="pres">
      <dgm:prSet presAssocID="{5F659ABE-0AD4-41F0-BCDB-2EDDCCEE1120}" presName="aNode" presStyleLbl="bgShp" presStyleIdx="1" presStyleCnt="2"/>
      <dgm:spPr/>
      <dgm:t>
        <a:bodyPr/>
        <a:lstStyle/>
        <a:p>
          <a:endParaRPr lang="en-US"/>
        </a:p>
      </dgm:t>
    </dgm:pt>
    <dgm:pt modelId="{4D832061-5D2C-49C8-9984-5CF18FADAAC4}" type="pres">
      <dgm:prSet presAssocID="{5F659ABE-0AD4-41F0-BCDB-2EDDCCEE1120}" presName="textNode" presStyleLbl="bgShp" presStyleIdx="1" presStyleCnt="2"/>
      <dgm:spPr/>
      <dgm:t>
        <a:bodyPr/>
        <a:lstStyle/>
        <a:p>
          <a:endParaRPr lang="en-US"/>
        </a:p>
      </dgm:t>
    </dgm:pt>
    <dgm:pt modelId="{3525CA87-59A4-4243-9BE5-F43372B3D455}" type="pres">
      <dgm:prSet presAssocID="{5F659ABE-0AD4-41F0-BCDB-2EDDCCEE1120}" presName="compChildNode" presStyleCnt="0"/>
      <dgm:spPr/>
    </dgm:pt>
    <dgm:pt modelId="{974C3633-189C-44B6-9C58-A03DD8D5D7F3}" type="pres">
      <dgm:prSet presAssocID="{5F659ABE-0AD4-41F0-BCDB-2EDDCCEE1120}" presName="theInnerList" presStyleCnt="0"/>
      <dgm:spPr/>
    </dgm:pt>
    <dgm:pt modelId="{461E37E0-6F47-4199-9000-5BFA5A5A9441}" type="pres">
      <dgm:prSet presAssocID="{EA194168-BFA9-47E8-A049-5F103FC5EA0C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0B5E07-1CF1-4381-BEE1-715E0DCFEDD1}" type="pres">
      <dgm:prSet presAssocID="{EA194168-BFA9-47E8-A049-5F103FC5EA0C}" presName="aSpace2" presStyleCnt="0"/>
      <dgm:spPr/>
    </dgm:pt>
    <dgm:pt modelId="{8E1152B9-C6FC-4BA9-9431-F058EEFD4BA8}" type="pres">
      <dgm:prSet presAssocID="{9F7C49B6-C174-496D-8875-3D879E2C62F1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D1F16B-CBB5-4DCC-BBE0-CB04267CA847}" type="pres">
      <dgm:prSet presAssocID="{9F7C49B6-C174-496D-8875-3D879E2C62F1}" presName="aSpace2" presStyleCnt="0"/>
      <dgm:spPr/>
    </dgm:pt>
    <dgm:pt modelId="{6C797A0D-4445-4DBA-9AA4-D3A3B97C3C05}" type="pres">
      <dgm:prSet presAssocID="{1E15C6AE-BEDC-47AD-AFBD-A6194D19EC44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BEFA48-BC2F-45CF-8F3E-509D57248B5D}" type="pres">
      <dgm:prSet presAssocID="{1E15C6AE-BEDC-47AD-AFBD-A6194D19EC44}" presName="aSpace2" presStyleCnt="0"/>
      <dgm:spPr/>
    </dgm:pt>
    <dgm:pt modelId="{5EF1ADCC-21B8-4DC1-803E-07CF1B878CF3}" type="pres">
      <dgm:prSet presAssocID="{A0C08260-46B2-4E69-89F0-E9F6F66D626C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A7AED2-7B51-4549-A20B-DFCEB6B4FA34}" type="pres">
      <dgm:prSet presAssocID="{A0C08260-46B2-4E69-89F0-E9F6F66D626C}" presName="aSpace2" presStyleCnt="0"/>
      <dgm:spPr/>
    </dgm:pt>
    <dgm:pt modelId="{482E2EC2-DDF5-4C74-9EF8-4477F6A9678A}" type="pres">
      <dgm:prSet presAssocID="{7DFBBA25-71C5-4DD0-BF23-7909C8C41150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49ADC0-92E4-4F16-B85B-495A1CED4B25}" type="presOf" srcId="{518B4D4A-8D7C-48D8-8524-BAA8EB2671D4}" destId="{580B8DE0-56C6-4A4A-81CF-8DAB64B61E04}" srcOrd="0" destOrd="0" presId="urn:microsoft.com/office/officeart/2005/8/layout/lProcess2"/>
    <dgm:cxn modelId="{34DC18D2-54ED-4908-A961-597360A7F122}" srcId="{5F659ABE-0AD4-41F0-BCDB-2EDDCCEE1120}" destId="{9F7C49B6-C174-496D-8875-3D879E2C62F1}" srcOrd="1" destOrd="0" parTransId="{3A416234-8ABE-4FBF-8E49-98D961162A65}" sibTransId="{2E9EA56A-FD2B-485F-A87C-F7D05AA6BB91}"/>
    <dgm:cxn modelId="{71EBE724-9CED-4760-851B-10D430B1FC71}" srcId="{E10612F5-1741-4A45-AD1D-E8DDB1385F52}" destId="{C65234EC-CF6C-4610-91D9-B7C70266A2C8}" srcOrd="2" destOrd="0" parTransId="{C2088BB1-24E7-4C3F-906B-CA8825D23BF4}" sibTransId="{54439CD8-6994-4C4A-95A9-4042EAEF3B93}"/>
    <dgm:cxn modelId="{31FA35FE-A25A-47BE-83B2-388612FC11CB}" type="presOf" srcId="{E10612F5-1741-4A45-AD1D-E8DDB1385F52}" destId="{2EE8D6C5-4544-4FD4-994F-DD4E8AAFD2FA}" srcOrd="1" destOrd="0" presId="urn:microsoft.com/office/officeart/2005/8/layout/lProcess2"/>
    <dgm:cxn modelId="{E068CDA6-F72C-455C-B003-24E58B7360A5}" srcId="{5F659ABE-0AD4-41F0-BCDB-2EDDCCEE1120}" destId="{A0C08260-46B2-4E69-89F0-E9F6F66D626C}" srcOrd="3" destOrd="0" parTransId="{6F057ED4-658C-428F-B80C-8FEEA61E588A}" sibTransId="{39D0C9FC-1906-47D9-A4BD-15349D965903}"/>
    <dgm:cxn modelId="{7BE23A56-E038-4067-9148-CF863E2793EB}" type="presOf" srcId="{D2810166-7396-417D-A62E-48C7E264E313}" destId="{974CBB50-F2D6-4A47-A176-DEAF3908BDC5}" srcOrd="0" destOrd="0" presId="urn:microsoft.com/office/officeart/2005/8/layout/lProcess2"/>
    <dgm:cxn modelId="{71014F66-1E7D-414B-A8B0-D181C1A145B4}" srcId="{8D994F20-AA6B-4253-89C3-F81719503857}" destId="{E10612F5-1741-4A45-AD1D-E8DDB1385F52}" srcOrd="0" destOrd="0" parTransId="{22DD8BFA-8C1C-4390-946F-1DCCFF056ACF}" sibTransId="{7016EB9D-1A71-4854-A226-5AD6C7A8CCD7}"/>
    <dgm:cxn modelId="{99B17361-5C9B-4882-B41E-82367C50D612}" srcId="{5F659ABE-0AD4-41F0-BCDB-2EDDCCEE1120}" destId="{7DFBBA25-71C5-4DD0-BF23-7909C8C41150}" srcOrd="4" destOrd="0" parTransId="{1C33848B-048D-4A9A-B1D2-3D959351A1CB}" sibTransId="{1E835287-2717-4DDE-985D-6DDF4FB8CD0D}"/>
    <dgm:cxn modelId="{0926DB46-37BE-4E16-8D08-26342AB8D69A}" srcId="{8D994F20-AA6B-4253-89C3-F81719503857}" destId="{5F659ABE-0AD4-41F0-BCDB-2EDDCCEE1120}" srcOrd="1" destOrd="0" parTransId="{4C43C433-236F-4094-AF3E-4F46DB136A93}" sibTransId="{9326798E-B455-43CF-BCB3-4792B7AE59F3}"/>
    <dgm:cxn modelId="{BEB88D57-6787-4217-AEEA-42971781AC04}" type="presOf" srcId="{5F659ABE-0AD4-41F0-BCDB-2EDDCCEE1120}" destId="{E677323F-1BE2-4055-9EB1-3A637A82E504}" srcOrd="0" destOrd="0" presId="urn:microsoft.com/office/officeart/2005/8/layout/lProcess2"/>
    <dgm:cxn modelId="{D62306BF-5079-4D9C-A952-6D14134E9420}" type="presOf" srcId="{A0C08260-46B2-4E69-89F0-E9F6F66D626C}" destId="{5EF1ADCC-21B8-4DC1-803E-07CF1B878CF3}" srcOrd="0" destOrd="0" presId="urn:microsoft.com/office/officeart/2005/8/layout/lProcess2"/>
    <dgm:cxn modelId="{82040D33-5F3A-4879-BFAD-EAEEADC77FEA}" type="presOf" srcId="{7DFBBA25-71C5-4DD0-BF23-7909C8C41150}" destId="{482E2EC2-DDF5-4C74-9EF8-4477F6A9678A}" srcOrd="0" destOrd="0" presId="urn:microsoft.com/office/officeart/2005/8/layout/lProcess2"/>
    <dgm:cxn modelId="{AD65BEA2-8830-4E35-BDF3-81715606611F}" type="presOf" srcId="{EA194168-BFA9-47E8-A049-5F103FC5EA0C}" destId="{461E37E0-6F47-4199-9000-5BFA5A5A9441}" srcOrd="0" destOrd="0" presId="urn:microsoft.com/office/officeart/2005/8/layout/lProcess2"/>
    <dgm:cxn modelId="{2AFDCC47-6198-42F1-BBD0-8A6D872DA713}" type="presOf" srcId="{5F659ABE-0AD4-41F0-BCDB-2EDDCCEE1120}" destId="{4D832061-5D2C-49C8-9984-5CF18FADAAC4}" srcOrd="1" destOrd="0" presId="urn:microsoft.com/office/officeart/2005/8/layout/lProcess2"/>
    <dgm:cxn modelId="{29772F58-E1B2-4C8C-8053-E6F25A8BCCE3}" srcId="{5F659ABE-0AD4-41F0-BCDB-2EDDCCEE1120}" destId="{1E15C6AE-BEDC-47AD-AFBD-A6194D19EC44}" srcOrd="2" destOrd="0" parTransId="{4D1266B3-669B-497B-B067-5E12B8F90F88}" sibTransId="{15B57BAC-9359-4F0E-868B-DB03CC864E3B}"/>
    <dgm:cxn modelId="{0A42FA57-1870-42C1-B552-D8513B6786D8}" srcId="{5F659ABE-0AD4-41F0-BCDB-2EDDCCEE1120}" destId="{EA194168-BFA9-47E8-A049-5F103FC5EA0C}" srcOrd="0" destOrd="0" parTransId="{03F946D2-1708-4A61-83C6-BC3370E654A0}" sibTransId="{FFA39D8F-6B1C-403E-9C87-B51EFC388DEC}"/>
    <dgm:cxn modelId="{46AA2E7D-5BFC-42E4-827E-B66D80811A04}" srcId="{E10612F5-1741-4A45-AD1D-E8DDB1385F52}" destId="{D2810166-7396-417D-A62E-48C7E264E313}" srcOrd="0" destOrd="0" parTransId="{ED09AFB3-270A-4680-A023-CE091175B00D}" sibTransId="{39D488C9-B475-44FE-A027-3EA575126369}"/>
    <dgm:cxn modelId="{CD6A92F1-E798-429A-BF62-E74215004F9A}" type="presOf" srcId="{9F7C49B6-C174-496D-8875-3D879E2C62F1}" destId="{8E1152B9-C6FC-4BA9-9431-F058EEFD4BA8}" srcOrd="0" destOrd="0" presId="urn:microsoft.com/office/officeart/2005/8/layout/lProcess2"/>
    <dgm:cxn modelId="{4E3B8CB7-2BB4-4C41-949B-4FB1AE25CBBE}" type="presOf" srcId="{1E15C6AE-BEDC-47AD-AFBD-A6194D19EC44}" destId="{6C797A0D-4445-4DBA-9AA4-D3A3B97C3C05}" srcOrd="0" destOrd="0" presId="urn:microsoft.com/office/officeart/2005/8/layout/lProcess2"/>
    <dgm:cxn modelId="{E3D228E5-99D3-4F1E-8F62-519A10ACDA37}" type="presOf" srcId="{8D994F20-AA6B-4253-89C3-F81719503857}" destId="{0EA3C02F-8EA8-45CC-8856-18C606D82CB8}" srcOrd="0" destOrd="0" presId="urn:microsoft.com/office/officeart/2005/8/layout/lProcess2"/>
    <dgm:cxn modelId="{7134F50F-D207-4401-B67B-1D4DBC41AA20}" type="presOf" srcId="{E10612F5-1741-4A45-AD1D-E8DDB1385F52}" destId="{44722C54-E81E-453C-89A5-BEA799C1F4BD}" srcOrd="0" destOrd="0" presId="urn:microsoft.com/office/officeart/2005/8/layout/lProcess2"/>
    <dgm:cxn modelId="{2790EEE2-EA7B-4FB0-BD43-990BAF28146B}" srcId="{E10612F5-1741-4A45-AD1D-E8DDB1385F52}" destId="{518B4D4A-8D7C-48D8-8524-BAA8EB2671D4}" srcOrd="1" destOrd="0" parTransId="{C0511899-7CCD-41C2-A1F6-B08DBAB830F9}" sibTransId="{8EC8B7A7-2779-410A-9CAA-14B331F64A12}"/>
    <dgm:cxn modelId="{1B3EE5EA-F10D-4218-90F1-F273F705DE0B}" type="presOf" srcId="{C65234EC-CF6C-4610-91D9-B7C70266A2C8}" destId="{762F07CA-0E74-4907-AD05-B381ED34DE78}" srcOrd="0" destOrd="0" presId="urn:microsoft.com/office/officeart/2005/8/layout/lProcess2"/>
    <dgm:cxn modelId="{34BEA9DE-B30F-4FDC-8BA3-ADC6EDF671B8}" type="presParOf" srcId="{0EA3C02F-8EA8-45CC-8856-18C606D82CB8}" destId="{6699329F-ED1E-4C64-A8F0-1FD1A3099309}" srcOrd="0" destOrd="0" presId="urn:microsoft.com/office/officeart/2005/8/layout/lProcess2"/>
    <dgm:cxn modelId="{5F128A1D-E4AE-4873-8C31-276EBF6E742B}" type="presParOf" srcId="{6699329F-ED1E-4C64-A8F0-1FD1A3099309}" destId="{44722C54-E81E-453C-89A5-BEA799C1F4BD}" srcOrd="0" destOrd="0" presId="urn:microsoft.com/office/officeart/2005/8/layout/lProcess2"/>
    <dgm:cxn modelId="{D6283009-0D88-4B79-94FE-28685ADEA880}" type="presParOf" srcId="{6699329F-ED1E-4C64-A8F0-1FD1A3099309}" destId="{2EE8D6C5-4544-4FD4-994F-DD4E8AAFD2FA}" srcOrd="1" destOrd="0" presId="urn:microsoft.com/office/officeart/2005/8/layout/lProcess2"/>
    <dgm:cxn modelId="{024548AA-FAC8-4299-B1A5-E957328B6F4E}" type="presParOf" srcId="{6699329F-ED1E-4C64-A8F0-1FD1A3099309}" destId="{0966D63D-14A3-4FC1-A114-3284CEDD7E37}" srcOrd="2" destOrd="0" presId="urn:microsoft.com/office/officeart/2005/8/layout/lProcess2"/>
    <dgm:cxn modelId="{9FDD9CBF-F889-479D-8F51-7001F6E4F0E7}" type="presParOf" srcId="{0966D63D-14A3-4FC1-A114-3284CEDD7E37}" destId="{29546471-BD52-4D36-BE02-952A3EFD234A}" srcOrd="0" destOrd="0" presId="urn:microsoft.com/office/officeart/2005/8/layout/lProcess2"/>
    <dgm:cxn modelId="{F72B90DB-6A8E-4116-A24D-3C17D01802D2}" type="presParOf" srcId="{29546471-BD52-4D36-BE02-952A3EFD234A}" destId="{974CBB50-F2D6-4A47-A176-DEAF3908BDC5}" srcOrd="0" destOrd="0" presId="urn:microsoft.com/office/officeart/2005/8/layout/lProcess2"/>
    <dgm:cxn modelId="{E16DA574-F07C-41BF-A604-B11F6A1A83A3}" type="presParOf" srcId="{29546471-BD52-4D36-BE02-952A3EFD234A}" destId="{444279A0-C039-49FE-AFA2-C46CC065076E}" srcOrd="1" destOrd="0" presId="urn:microsoft.com/office/officeart/2005/8/layout/lProcess2"/>
    <dgm:cxn modelId="{A26689C4-D4CF-46A3-BD3D-E8716895CD74}" type="presParOf" srcId="{29546471-BD52-4D36-BE02-952A3EFD234A}" destId="{580B8DE0-56C6-4A4A-81CF-8DAB64B61E04}" srcOrd="2" destOrd="0" presId="urn:microsoft.com/office/officeart/2005/8/layout/lProcess2"/>
    <dgm:cxn modelId="{6C6B56C1-5320-4620-A11B-592D6553AF82}" type="presParOf" srcId="{29546471-BD52-4D36-BE02-952A3EFD234A}" destId="{F9B964D3-A2AC-4D21-950B-F39DAAE3350C}" srcOrd="3" destOrd="0" presId="urn:microsoft.com/office/officeart/2005/8/layout/lProcess2"/>
    <dgm:cxn modelId="{C003C6D2-A77E-4662-9371-26D93D8EBC5E}" type="presParOf" srcId="{29546471-BD52-4D36-BE02-952A3EFD234A}" destId="{762F07CA-0E74-4907-AD05-B381ED34DE78}" srcOrd="4" destOrd="0" presId="urn:microsoft.com/office/officeart/2005/8/layout/lProcess2"/>
    <dgm:cxn modelId="{BE6A30F3-9691-4CB2-92A7-345A4B0188BC}" type="presParOf" srcId="{0EA3C02F-8EA8-45CC-8856-18C606D82CB8}" destId="{B75738B3-1EEF-4643-B087-C2223E686851}" srcOrd="1" destOrd="0" presId="urn:microsoft.com/office/officeart/2005/8/layout/lProcess2"/>
    <dgm:cxn modelId="{9AFCE6EC-042D-46C3-98B2-C49CE809AC8F}" type="presParOf" srcId="{0EA3C02F-8EA8-45CC-8856-18C606D82CB8}" destId="{2E5812E3-1578-4EC6-8AAC-5A16BF37EF41}" srcOrd="2" destOrd="0" presId="urn:microsoft.com/office/officeart/2005/8/layout/lProcess2"/>
    <dgm:cxn modelId="{3FCB8A96-0D3C-4E8A-A669-ABC481611A2F}" type="presParOf" srcId="{2E5812E3-1578-4EC6-8AAC-5A16BF37EF41}" destId="{E677323F-1BE2-4055-9EB1-3A637A82E504}" srcOrd="0" destOrd="0" presId="urn:microsoft.com/office/officeart/2005/8/layout/lProcess2"/>
    <dgm:cxn modelId="{EB37E884-4A1F-4215-8770-90AACBF90DD0}" type="presParOf" srcId="{2E5812E3-1578-4EC6-8AAC-5A16BF37EF41}" destId="{4D832061-5D2C-49C8-9984-5CF18FADAAC4}" srcOrd="1" destOrd="0" presId="urn:microsoft.com/office/officeart/2005/8/layout/lProcess2"/>
    <dgm:cxn modelId="{3A429D54-0A1E-451B-A5CD-3D7BC2F41AF1}" type="presParOf" srcId="{2E5812E3-1578-4EC6-8AAC-5A16BF37EF41}" destId="{3525CA87-59A4-4243-9BE5-F43372B3D455}" srcOrd="2" destOrd="0" presId="urn:microsoft.com/office/officeart/2005/8/layout/lProcess2"/>
    <dgm:cxn modelId="{B20E4AFD-C474-491B-8F53-A39735C392DA}" type="presParOf" srcId="{3525CA87-59A4-4243-9BE5-F43372B3D455}" destId="{974C3633-189C-44B6-9C58-A03DD8D5D7F3}" srcOrd="0" destOrd="0" presId="urn:microsoft.com/office/officeart/2005/8/layout/lProcess2"/>
    <dgm:cxn modelId="{AA25DE8F-26BA-4D67-8F82-737F33FA35DF}" type="presParOf" srcId="{974C3633-189C-44B6-9C58-A03DD8D5D7F3}" destId="{461E37E0-6F47-4199-9000-5BFA5A5A9441}" srcOrd="0" destOrd="0" presId="urn:microsoft.com/office/officeart/2005/8/layout/lProcess2"/>
    <dgm:cxn modelId="{88910C50-8907-446B-A29D-6FB687F0FC4B}" type="presParOf" srcId="{974C3633-189C-44B6-9C58-A03DD8D5D7F3}" destId="{9F0B5E07-1CF1-4381-BEE1-715E0DCFEDD1}" srcOrd="1" destOrd="0" presId="urn:microsoft.com/office/officeart/2005/8/layout/lProcess2"/>
    <dgm:cxn modelId="{D4E5A8EB-8E69-4803-ABE3-4051252ECE91}" type="presParOf" srcId="{974C3633-189C-44B6-9C58-A03DD8D5D7F3}" destId="{8E1152B9-C6FC-4BA9-9431-F058EEFD4BA8}" srcOrd="2" destOrd="0" presId="urn:microsoft.com/office/officeart/2005/8/layout/lProcess2"/>
    <dgm:cxn modelId="{40BBA1E7-0E05-4B4C-9A59-7FD01276FB1B}" type="presParOf" srcId="{974C3633-189C-44B6-9C58-A03DD8D5D7F3}" destId="{9AD1F16B-CBB5-4DCC-BBE0-CB04267CA847}" srcOrd="3" destOrd="0" presId="urn:microsoft.com/office/officeart/2005/8/layout/lProcess2"/>
    <dgm:cxn modelId="{E1D4B6F2-F200-48BA-89AA-D400CA254E7C}" type="presParOf" srcId="{974C3633-189C-44B6-9C58-A03DD8D5D7F3}" destId="{6C797A0D-4445-4DBA-9AA4-D3A3B97C3C05}" srcOrd="4" destOrd="0" presId="urn:microsoft.com/office/officeart/2005/8/layout/lProcess2"/>
    <dgm:cxn modelId="{F62A42FD-35F5-4FE2-BC43-825495AC0CF3}" type="presParOf" srcId="{974C3633-189C-44B6-9C58-A03DD8D5D7F3}" destId="{84BEFA48-BC2F-45CF-8F3E-509D57248B5D}" srcOrd="5" destOrd="0" presId="urn:microsoft.com/office/officeart/2005/8/layout/lProcess2"/>
    <dgm:cxn modelId="{2C104BEB-4922-42E2-AEE0-69B3236A65E0}" type="presParOf" srcId="{974C3633-189C-44B6-9C58-A03DD8D5D7F3}" destId="{5EF1ADCC-21B8-4DC1-803E-07CF1B878CF3}" srcOrd="6" destOrd="0" presId="urn:microsoft.com/office/officeart/2005/8/layout/lProcess2"/>
    <dgm:cxn modelId="{FCBB586E-F424-4B34-A881-104F15B18A59}" type="presParOf" srcId="{974C3633-189C-44B6-9C58-A03DD8D5D7F3}" destId="{B7A7AED2-7B51-4549-A20B-DFCEB6B4FA34}" srcOrd="7" destOrd="0" presId="urn:microsoft.com/office/officeart/2005/8/layout/lProcess2"/>
    <dgm:cxn modelId="{7BEEFD57-2B5A-46F2-B569-FA15A7728AA3}" type="presParOf" srcId="{974C3633-189C-44B6-9C58-A03DD8D5D7F3}" destId="{482E2EC2-DDF5-4C74-9EF8-4477F6A9678A}" srcOrd="8" destOrd="0" presId="urn:microsoft.com/office/officeart/2005/8/layout/lProcess2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A72EAF0-56FF-4D2B-A192-D2B8C6464F16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4ADFEA0-D596-4CA5-89AE-15177B3E6CD3}">
      <dgm:prSet phldrT="[Text]"/>
      <dgm:spPr/>
      <dgm:t>
        <a:bodyPr/>
        <a:lstStyle/>
        <a:p>
          <a:r>
            <a:rPr lang="en-US" dirty="0" err="1" smtClean="0"/>
            <a:t>Enflurane</a:t>
          </a:r>
          <a:endParaRPr lang="en-US" dirty="0"/>
        </a:p>
      </dgm:t>
    </dgm:pt>
    <dgm:pt modelId="{4D4A0394-CAA2-4F8A-8B56-71AA9B1C284A}" type="parTrans" cxnId="{B8CFA234-2344-4C17-9678-3586A66D229F}">
      <dgm:prSet/>
      <dgm:spPr/>
      <dgm:t>
        <a:bodyPr/>
        <a:lstStyle/>
        <a:p>
          <a:endParaRPr lang="en-US"/>
        </a:p>
      </dgm:t>
    </dgm:pt>
    <dgm:pt modelId="{1A54D743-517C-4537-B690-71AE40A23C3D}" type="sibTrans" cxnId="{B8CFA234-2344-4C17-9678-3586A66D229F}">
      <dgm:prSet/>
      <dgm:spPr/>
      <dgm:t>
        <a:bodyPr/>
        <a:lstStyle/>
        <a:p>
          <a:endParaRPr lang="en-US"/>
        </a:p>
      </dgm:t>
    </dgm:pt>
    <dgm:pt modelId="{4B27DC71-5EEF-4E98-887E-06176F3B4088}">
      <dgm:prSet phldrT="[Text]"/>
      <dgm:spPr/>
      <dgm:t>
        <a:bodyPr/>
        <a:lstStyle/>
        <a:p>
          <a:r>
            <a:rPr lang="en-US" dirty="0" err="1" smtClean="0"/>
            <a:t>Isoflurane</a:t>
          </a:r>
          <a:endParaRPr lang="en-US" dirty="0"/>
        </a:p>
      </dgm:t>
    </dgm:pt>
    <dgm:pt modelId="{F50309CA-2510-4FD4-972A-BACBA3E1BF8E}" type="parTrans" cxnId="{8FFD2146-2E68-462C-B596-C2406BD46E51}">
      <dgm:prSet/>
      <dgm:spPr/>
      <dgm:t>
        <a:bodyPr/>
        <a:lstStyle/>
        <a:p>
          <a:endParaRPr lang="en-US"/>
        </a:p>
      </dgm:t>
    </dgm:pt>
    <dgm:pt modelId="{326D4D2E-3EB9-434C-B719-820F666827CF}" type="sibTrans" cxnId="{8FFD2146-2E68-462C-B596-C2406BD46E51}">
      <dgm:prSet/>
      <dgm:spPr/>
      <dgm:t>
        <a:bodyPr/>
        <a:lstStyle/>
        <a:p>
          <a:endParaRPr lang="en-US"/>
        </a:p>
      </dgm:t>
    </dgm:pt>
    <dgm:pt modelId="{D2420367-C5A2-466A-B128-8BEE887124EE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  <a:latin typeface="Arial Rounded MT Bold" pitchFamily="34" charset="0"/>
              <a:ea typeface="Times New Roman" pitchFamily="18" charset="0"/>
              <a:cs typeface="Arial" pitchFamily="34" charset="0"/>
            </a:rPr>
            <a:t>Not toxic to the liver but can induce irregular heart rhythms</a:t>
          </a:r>
          <a:endParaRPr lang="en-US" dirty="0">
            <a:solidFill>
              <a:schemeClr val="bg1"/>
            </a:solidFill>
          </a:endParaRPr>
        </a:p>
      </dgm:t>
    </dgm:pt>
    <dgm:pt modelId="{7FF65CB5-F7D3-438C-91A7-988F562B7A92}" type="parTrans" cxnId="{32AD4DA6-D949-4FFB-97CB-AD0B31DF7A39}">
      <dgm:prSet/>
      <dgm:spPr/>
      <dgm:t>
        <a:bodyPr/>
        <a:lstStyle/>
        <a:p>
          <a:endParaRPr lang="en-US"/>
        </a:p>
      </dgm:t>
    </dgm:pt>
    <dgm:pt modelId="{9EDD8167-8D6C-47E8-918A-C50E686DBC4F}" type="sibTrans" cxnId="{32AD4DA6-D949-4FFB-97CB-AD0B31DF7A39}">
      <dgm:prSet/>
      <dgm:spPr/>
      <dgm:t>
        <a:bodyPr/>
        <a:lstStyle/>
        <a:p>
          <a:endParaRPr lang="en-US"/>
        </a:p>
      </dgm:t>
    </dgm:pt>
    <dgm:pt modelId="{EFCCFEEB-CACF-4855-9E41-02EEE7D55681}">
      <dgm:prSet phldrT="[Text]"/>
      <dgm:spPr/>
      <dgm:t>
        <a:bodyPr/>
        <a:lstStyle/>
        <a:p>
          <a:r>
            <a:rPr lang="en-US" dirty="0" err="1" smtClean="0"/>
            <a:t>Sevoflurane</a:t>
          </a:r>
          <a:endParaRPr lang="en-US" dirty="0"/>
        </a:p>
      </dgm:t>
    </dgm:pt>
    <dgm:pt modelId="{061C56B6-2AC9-4D18-97D6-A571AC418774}" type="parTrans" cxnId="{BB2C3DD4-F970-43F4-81A3-67142BB9E073}">
      <dgm:prSet/>
      <dgm:spPr/>
      <dgm:t>
        <a:bodyPr/>
        <a:lstStyle/>
        <a:p>
          <a:endParaRPr lang="en-US"/>
        </a:p>
      </dgm:t>
    </dgm:pt>
    <dgm:pt modelId="{5D8393C6-D383-4535-BF89-6E53AA3C95DA}" type="sibTrans" cxnId="{BB2C3DD4-F970-43F4-81A3-67142BB9E073}">
      <dgm:prSet/>
      <dgm:spPr/>
      <dgm:t>
        <a:bodyPr/>
        <a:lstStyle/>
        <a:p>
          <a:endParaRPr lang="en-US"/>
        </a:p>
      </dgm:t>
    </dgm:pt>
    <dgm:pt modelId="{93F25990-6A7A-42D6-8264-893F05A8A307}">
      <dgm:prSet/>
      <dgm:spPr/>
      <dgm:t>
        <a:bodyPr/>
        <a:lstStyle/>
        <a:p>
          <a:pPr rtl="0"/>
          <a:r>
            <a:rPr lang="en-US" dirty="0" smtClean="0">
              <a:solidFill>
                <a:schemeClr val="bg1"/>
              </a:solidFill>
              <a:latin typeface="Arial Rounded MT Bold" pitchFamily="34" charset="0"/>
              <a:ea typeface="Times New Roman" pitchFamily="18" charset="0"/>
              <a:cs typeface="Arial" pitchFamily="34" charset="0"/>
            </a:rPr>
            <a:t>L</a:t>
          </a: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Rounded MT Bold" pitchFamily="34" charset="0"/>
              <a:ea typeface="Times New Roman" pitchFamily="18" charset="0"/>
              <a:cs typeface="Arial" pitchFamily="34" charset="0"/>
            </a:rPr>
            <a:t>ess potent, but produces a rapid onset of anesthesia and possibly a faster recovery.</a:t>
          </a:r>
        </a:p>
      </dgm:t>
    </dgm:pt>
    <dgm:pt modelId="{D664A32B-E5BF-4E88-9FF3-ACB540657E5C}" type="parTrans" cxnId="{D79BFF11-FD3C-4432-A563-4D1C5B9D5A23}">
      <dgm:prSet/>
      <dgm:spPr/>
      <dgm:t>
        <a:bodyPr/>
        <a:lstStyle/>
        <a:p>
          <a:endParaRPr lang="en-US"/>
        </a:p>
      </dgm:t>
    </dgm:pt>
    <dgm:pt modelId="{41859C58-A016-49DC-B692-5E0D1094A6AF}" type="sibTrans" cxnId="{D79BFF11-FD3C-4432-A563-4D1C5B9D5A23}">
      <dgm:prSet/>
      <dgm:spPr/>
      <dgm:t>
        <a:bodyPr/>
        <a:lstStyle/>
        <a:p>
          <a:endParaRPr lang="en-US"/>
        </a:p>
      </dgm:t>
    </dgm:pt>
    <dgm:pt modelId="{49B893CE-AA43-464C-A212-39E33F712583}">
      <dgm:prSet/>
      <dgm:spPr/>
      <dgm:t>
        <a:bodyPr/>
        <a:lstStyle/>
        <a:p>
          <a:pPr rtl="0"/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Rounded MT Bold" pitchFamily="34" charset="0"/>
              <a:ea typeface="Times New Roman" pitchFamily="18" charset="0"/>
              <a:cs typeface="Arial" pitchFamily="34" charset="0"/>
            </a:rPr>
            <a:t>Not used in patients with kidney failure.</a:t>
          </a:r>
        </a:p>
      </dgm:t>
    </dgm:pt>
    <dgm:pt modelId="{2AB465BE-0476-471F-9892-0C1845723F60}" type="parTrans" cxnId="{1AD4F4C4-499E-4F3D-A3AA-685DF3246F08}">
      <dgm:prSet/>
      <dgm:spPr/>
      <dgm:t>
        <a:bodyPr/>
        <a:lstStyle/>
        <a:p>
          <a:endParaRPr lang="en-US"/>
        </a:p>
      </dgm:t>
    </dgm:pt>
    <dgm:pt modelId="{BD9A217F-8B80-4ADF-9444-C19130145EE3}" type="sibTrans" cxnId="{1AD4F4C4-499E-4F3D-A3AA-685DF3246F08}">
      <dgm:prSet/>
      <dgm:spPr/>
      <dgm:t>
        <a:bodyPr/>
        <a:lstStyle/>
        <a:p>
          <a:endParaRPr lang="en-US"/>
        </a:p>
      </dgm:t>
    </dgm:pt>
    <dgm:pt modelId="{2F5ADF30-132B-4C2C-B249-13CFC02A5BC6}">
      <dgm:prSet/>
      <dgm:spPr/>
      <dgm:t>
        <a:bodyPr/>
        <a:lstStyle/>
        <a:p>
          <a:r>
            <a:rPr lang="en-US" dirty="0" smtClean="0">
              <a:solidFill>
                <a:schemeClr val="bg1"/>
              </a:solidFill>
              <a:latin typeface="Arial Rounded MT Bold" pitchFamily="34" charset="0"/>
              <a:ea typeface="Times New Roman" pitchFamily="18" charset="0"/>
              <a:cs typeface="Arial" pitchFamily="34" charset="0"/>
            </a:rPr>
            <a:t>works quickly</a:t>
          </a:r>
        </a:p>
      </dgm:t>
    </dgm:pt>
    <dgm:pt modelId="{E0E1CE8E-6D15-400E-8E7C-5644F61AD7E8}" type="parTrans" cxnId="{C9B14310-F2B9-4C70-8047-E4D028790625}">
      <dgm:prSet/>
      <dgm:spPr/>
      <dgm:t>
        <a:bodyPr/>
        <a:lstStyle/>
        <a:p>
          <a:endParaRPr lang="en-US"/>
        </a:p>
      </dgm:t>
    </dgm:pt>
    <dgm:pt modelId="{E67CC8BD-2A6B-4E10-A1D4-EBFC381A604E}" type="sibTrans" cxnId="{C9B14310-F2B9-4C70-8047-E4D028790625}">
      <dgm:prSet/>
      <dgm:spPr/>
      <dgm:t>
        <a:bodyPr/>
        <a:lstStyle/>
        <a:p>
          <a:endParaRPr lang="en-US"/>
        </a:p>
      </dgm:t>
    </dgm:pt>
    <dgm:pt modelId="{9951E531-E7A7-47E1-AA8A-F3F1AA6572C7}">
      <dgm:prSet/>
      <dgm:spPr/>
      <dgm:t>
        <a:bodyPr/>
        <a:lstStyle/>
        <a:p>
          <a:r>
            <a:rPr lang="en-US" dirty="0" smtClean="0">
              <a:solidFill>
                <a:schemeClr val="bg1"/>
              </a:solidFill>
              <a:latin typeface="Arial Rounded MT Bold" pitchFamily="34" charset="0"/>
              <a:ea typeface="Times New Roman" pitchFamily="18" charset="0"/>
              <a:cs typeface="Arial" pitchFamily="34" charset="0"/>
            </a:rPr>
            <a:t>can be administered through a mask since it does not irritate the airway</a:t>
          </a:r>
          <a:r>
            <a:rPr lang="en-US" dirty="0" smtClean="0">
              <a:latin typeface="Arial Rounded MT Bold" pitchFamily="34" charset="0"/>
              <a:ea typeface="Times New Roman" pitchFamily="18" charset="0"/>
              <a:cs typeface="Arial" pitchFamily="34" charset="0"/>
            </a:rPr>
            <a:t>. </a:t>
          </a:r>
        </a:p>
      </dgm:t>
    </dgm:pt>
    <dgm:pt modelId="{2D8AC5D6-AF09-4D93-B927-498DD1BB1C36}" type="parTrans" cxnId="{F2F73961-1C05-46AB-BFBE-67FA2AF66F55}">
      <dgm:prSet/>
      <dgm:spPr/>
      <dgm:t>
        <a:bodyPr/>
        <a:lstStyle/>
        <a:p>
          <a:endParaRPr lang="en-US"/>
        </a:p>
      </dgm:t>
    </dgm:pt>
    <dgm:pt modelId="{AEA7ED53-4BB7-4C71-A4F5-4586D786C75D}" type="sibTrans" cxnId="{F2F73961-1C05-46AB-BFBE-67FA2AF66F55}">
      <dgm:prSet/>
      <dgm:spPr/>
      <dgm:t>
        <a:bodyPr/>
        <a:lstStyle/>
        <a:p>
          <a:endParaRPr lang="en-US"/>
        </a:p>
      </dgm:t>
    </dgm:pt>
    <dgm:pt modelId="{A4C605E2-6E2D-4576-B0DA-C0816E677416}">
      <dgm:prSet/>
      <dgm:spPr/>
      <dgm:t>
        <a:bodyPr/>
        <a:lstStyle/>
        <a:p>
          <a:r>
            <a:rPr lang="en-US" dirty="0" smtClean="0">
              <a:solidFill>
                <a:schemeClr val="bg1"/>
              </a:solidFill>
              <a:latin typeface="Arial Rounded MT Bold" pitchFamily="34" charset="0"/>
              <a:ea typeface="Times New Roman" pitchFamily="18" charset="0"/>
              <a:cs typeface="Arial" pitchFamily="34" charset="0"/>
            </a:rPr>
            <a:t>On the other hand, </a:t>
          </a:r>
          <a:r>
            <a:rPr lang="en-US" dirty="0" err="1" smtClean="0">
              <a:solidFill>
                <a:schemeClr val="bg1"/>
              </a:solidFill>
              <a:latin typeface="Arial Rounded MT Bold" pitchFamily="34" charset="0"/>
              <a:ea typeface="Times New Roman" pitchFamily="18" charset="0"/>
              <a:cs typeface="Arial" pitchFamily="34" charset="0"/>
            </a:rPr>
            <a:t>sevoflurane</a:t>
          </a:r>
          <a:r>
            <a:rPr lang="en-US" dirty="0" smtClean="0">
              <a:solidFill>
                <a:schemeClr val="bg1"/>
              </a:solidFill>
              <a:latin typeface="Arial Rounded MT Bold" pitchFamily="34" charset="0"/>
              <a:ea typeface="Times New Roman" pitchFamily="18" charset="0"/>
              <a:cs typeface="Arial" pitchFamily="34" charset="0"/>
            </a:rPr>
            <a:t> can cause renal damage.</a:t>
          </a:r>
        </a:p>
      </dgm:t>
    </dgm:pt>
    <dgm:pt modelId="{1E7322AA-2E1E-423C-96C1-D82E09F4EE46}" type="parTrans" cxnId="{9EBECC7A-7321-4A8D-8F42-5B5E66B20169}">
      <dgm:prSet/>
      <dgm:spPr/>
      <dgm:t>
        <a:bodyPr/>
        <a:lstStyle/>
        <a:p>
          <a:endParaRPr lang="en-US"/>
        </a:p>
      </dgm:t>
    </dgm:pt>
    <dgm:pt modelId="{10140894-5509-4BBD-A44A-E29D429D24BD}" type="sibTrans" cxnId="{9EBECC7A-7321-4A8D-8F42-5B5E66B20169}">
      <dgm:prSet/>
      <dgm:spPr/>
      <dgm:t>
        <a:bodyPr/>
        <a:lstStyle/>
        <a:p>
          <a:endParaRPr lang="en-US"/>
        </a:p>
      </dgm:t>
    </dgm:pt>
    <dgm:pt modelId="{3E5B31CB-DC3E-4D21-BB5D-FF59B66BBFBB}">
      <dgm:prSet/>
      <dgm:spPr/>
      <dgm:t>
        <a:bodyPr/>
        <a:lstStyle/>
        <a:p>
          <a:r>
            <a:rPr lang="en-US" smtClean="0">
              <a:solidFill>
                <a:schemeClr val="bg1"/>
              </a:solidFill>
            </a:rPr>
            <a:t>Desflurane</a:t>
          </a:r>
          <a:endParaRPr lang="en-US" dirty="0">
            <a:solidFill>
              <a:schemeClr val="bg1"/>
            </a:solidFill>
          </a:endParaRPr>
        </a:p>
      </dgm:t>
    </dgm:pt>
    <dgm:pt modelId="{DA6260F9-75B9-4799-B34F-F69EC4ACA2A6}" type="parTrans" cxnId="{1ABA7DBC-B81B-41B9-8283-486F32173270}">
      <dgm:prSet/>
      <dgm:spPr/>
      <dgm:t>
        <a:bodyPr/>
        <a:lstStyle/>
        <a:p>
          <a:endParaRPr lang="en-US"/>
        </a:p>
      </dgm:t>
    </dgm:pt>
    <dgm:pt modelId="{13F910E3-DE50-46B5-8313-717D6EBA86B7}" type="sibTrans" cxnId="{1ABA7DBC-B81B-41B9-8283-486F32173270}">
      <dgm:prSet/>
      <dgm:spPr/>
      <dgm:t>
        <a:bodyPr/>
        <a:lstStyle/>
        <a:p>
          <a:endParaRPr lang="en-US"/>
        </a:p>
      </dgm:t>
    </dgm:pt>
    <dgm:pt modelId="{961FA24D-1B86-448F-913E-B88C9E3F3D38}" type="pres">
      <dgm:prSet presAssocID="{1A72EAF0-56FF-4D2B-A192-D2B8C6464F1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2F024E-A910-471A-A1F4-051BED1A3320}" type="pres">
      <dgm:prSet presAssocID="{44ADFEA0-D596-4CA5-89AE-15177B3E6CD3}" presName="compNode" presStyleCnt="0"/>
      <dgm:spPr/>
    </dgm:pt>
    <dgm:pt modelId="{8187521D-B9BE-4757-8381-CF02E44632C5}" type="pres">
      <dgm:prSet presAssocID="{44ADFEA0-D596-4CA5-89AE-15177B3E6CD3}" presName="aNode" presStyleLbl="bgShp" presStyleIdx="0" presStyleCnt="4"/>
      <dgm:spPr/>
      <dgm:t>
        <a:bodyPr/>
        <a:lstStyle/>
        <a:p>
          <a:endParaRPr lang="en-US"/>
        </a:p>
      </dgm:t>
    </dgm:pt>
    <dgm:pt modelId="{17BB6C24-D9CC-41D8-B9F5-71FD1815F1B0}" type="pres">
      <dgm:prSet presAssocID="{44ADFEA0-D596-4CA5-89AE-15177B3E6CD3}" presName="textNode" presStyleLbl="bgShp" presStyleIdx="0" presStyleCnt="4"/>
      <dgm:spPr/>
      <dgm:t>
        <a:bodyPr/>
        <a:lstStyle/>
        <a:p>
          <a:endParaRPr lang="en-US"/>
        </a:p>
      </dgm:t>
    </dgm:pt>
    <dgm:pt modelId="{05B3FCEB-DB64-4F0B-A05F-70C00A95B0FC}" type="pres">
      <dgm:prSet presAssocID="{44ADFEA0-D596-4CA5-89AE-15177B3E6CD3}" presName="compChildNode" presStyleCnt="0"/>
      <dgm:spPr/>
    </dgm:pt>
    <dgm:pt modelId="{030314FC-7578-4960-B313-EFE5FC04B660}" type="pres">
      <dgm:prSet presAssocID="{44ADFEA0-D596-4CA5-89AE-15177B3E6CD3}" presName="theInnerList" presStyleCnt="0"/>
      <dgm:spPr/>
    </dgm:pt>
    <dgm:pt modelId="{B379511D-86DA-46C8-8D8B-A50EDF5DBA45}" type="pres">
      <dgm:prSet presAssocID="{93F25990-6A7A-42D6-8264-893F05A8A307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43B768-9D92-4521-BD5A-8ADF07BDC330}" type="pres">
      <dgm:prSet presAssocID="{93F25990-6A7A-42D6-8264-893F05A8A307}" presName="aSpace2" presStyleCnt="0"/>
      <dgm:spPr/>
    </dgm:pt>
    <dgm:pt modelId="{D7E151C3-AE6B-43C0-A47D-128CBF6AA27E}" type="pres">
      <dgm:prSet presAssocID="{49B893CE-AA43-464C-A212-39E33F712583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A18D0E-63CB-489D-98BC-7BE07B25D554}" type="pres">
      <dgm:prSet presAssocID="{44ADFEA0-D596-4CA5-89AE-15177B3E6CD3}" presName="aSpace" presStyleCnt="0"/>
      <dgm:spPr/>
    </dgm:pt>
    <dgm:pt modelId="{07CEBC97-BAF6-486E-AE29-BFEF922BF437}" type="pres">
      <dgm:prSet presAssocID="{4B27DC71-5EEF-4E98-887E-06176F3B4088}" presName="compNode" presStyleCnt="0"/>
      <dgm:spPr/>
    </dgm:pt>
    <dgm:pt modelId="{9893D4F6-291E-4AA9-86B9-95642053247E}" type="pres">
      <dgm:prSet presAssocID="{4B27DC71-5EEF-4E98-887E-06176F3B4088}" presName="aNode" presStyleLbl="bgShp" presStyleIdx="1" presStyleCnt="4"/>
      <dgm:spPr/>
      <dgm:t>
        <a:bodyPr/>
        <a:lstStyle/>
        <a:p>
          <a:endParaRPr lang="en-US"/>
        </a:p>
      </dgm:t>
    </dgm:pt>
    <dgm:pt modelId="{988D2701-B8F3-4580-B28D-7A6056BE3805}" type="pres">
      <dgm:prSet presAssocID="{4B27DC71-5EEF-4E98-887E-06176F3B4088}" presName="textNode" presStyleLbl="bgShp" presStyleIdx="1" presStyleCnt="4"/>
      <dgm:spPr/>
      <dgm:t>
        <a:bodyPr/>
        <a:lstStyle/>
        <a:p>
          <a:endParaRPr lang="en-US"/>
        </a:p>
      </dgm:t>
    </dgm:pt>
    <dgm:pt modelId="{3862D7AA-420B-425D-BE19-83FC17A2BA39}" type="pres">
      <dgm:prSet presAssocID="{4B27DC71-5EEF-4E98-887E-06176F3B4088}" presName="compChildNode" presStyleCnt="0"/>
      <dgm:spPr/>
    </dgm:pt>
    <dgm:pt modelId="{C130BB07-C073-4E1B-B1D0-E0D26455F19B}" type="pres">
      <dgm:prSet presAssocID="{4B27DC71-5EEF-4E98-887E-06176F3B4088}" presName="theInnerList" presStyleCnt="0"/>
      <dgm:spPr/>
    </dgm:pt>
    <dgm:pt modelId="{2809F7EA-2B9B-4FEB-95A8-03B71CDC1324}" type="pres">
      <dgm:prSet presAssocID="{D2420367-C5A2-466A-B128-8BEE887124EE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590BCD-E40E-4D3F-BA3D-334A7C08FB94}" type="pres">
      <dgm:prSet presAssocID="{4B27DC71-5EEF-4E98-887E-06176F3B4088}" presName="aSpace" presStyleCnt="0"/>
      <dgm:spPr/>
    </dgm:pt>
    <dgm:pt modelId="{84FEAA77-2240-4025-8E6F-B4E015B41D7A}" type="pres">
      <dgm:prSet presAssocID="{EFCCFEEB-CACF-4855-9E41-02EEE7D55681}" presName="compNode" presStyleCnt="0"/>
      <dgm:spPr/>
    </dgm:pt>
    <dgm:pt modelId="{4DCC9F23-A4EA-4340-A400-267CBD378059}" type="pres">
      <dgm:prSet presAssocID="{EFCCFEEB-CACF-4855-9E41-02EEE7D55681}" presName="aNode" presStyleLbl="bgShp" presStyleIdx="2" presStyleCnt="4"/>
      <dgm:spPr/>
      <dgm:t>
        <a:bodyPr/>
        <a:lstStyle/>
        <a:p>
          <a:endParaRPr lang="en-US"/>
        </a:p>
      </dgm:t>
    </dgm:pt>
    <dgm:pt modelId="{C8770DA4-6713-473B-B90A-22C67E8BA290}" type="pres">
      <dgm:prSet presAssocID="{EFCCFEEB-CACF-4855-9E41-02EEE7D55681}" presName="textNode" presStyleLbl="bgShp" presStyleIdx="2" presStyleCnt="4"/>
      <dgm:spPr/>
      <dgm:t>
        <a:bodyPr/>
        <a:lstStyle/>
        <a:p>
          <a:endParaRPr lang="en-US"/>
        </a:p>
      </dgm:t>
    </dgm:pt>
    <dgm:pt modelId="{23E34A6C-8814-4537-8B8E-C968FC005632}" type="pres">
      <dgm:prSet presAssocID="{EFCCFEEB-CACF-4855-9E41-02EEE7D55681}" presName="compChildNode" presStyleCnt="0"/>
      <dgm:spPr/>
    </dgm:pt>
    <dgm:pt modelId="{3CC8D72F-6F1C-45F7-84FB-10A53DAADCED}" type="pres">
      <dgm:prSet presAssocID="{EFCCFEEB-CACF-4855-9E41-02EEE7D55681}" presName="theInnerList" presStyleCnt="0"/>
      <dgm:spPr/>
    </dgm:pt>
    <dgm:pt modelId="{36902C56-45C6-4F73-A693-4895CDE76B85}" type="pres">
      <dgm:prSet presAssocID="{2F5ADF30-132B-4C2C-B249-13CFC02A5BC6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A95C8C-858B-4E4D-BA23-2FC980B5576A}" type="pres">
      <dgm:prSet presAssocID="{2F5ADF30-132B-4C2C-B249-13CFC02A5BC6}" presName="aSpace2" presStyleCnt="0"/>
      <dgm:spPr/>
    </dgm:pt>
    <dgm:pt modelId="{71B2A7CC-6989-4FF3-85C3-21080716A6C6}" type="pres">
      <dgm:prSet presAssocID="{9951E531-E7A7-47E1-AA8A-F3F1AA6572C7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38EA20-8045-42AC-8F75-1BA2E385E46D}" type="pres">
      <dgm:prSet presAssocID="{9951E531-E7A7-47E1-AA8A-F3F1AA6572C7}" presName="aSpace2" presStyleCnt="0"/>
      <dgm:spPr/>
    </dgm:pt>
    <dgm:pt modelId="{61F70C16-6F70-4162-ACA4-319E0B3A37FF}" type="pres">
      <dgm:prSet presAssocID="{A4C605E2-6E2D-4576-B0DA-C0816E677416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17353C-3A97-4BF3-B824-10821C7BB9BF}" type="pres">
      <dgm:prSet presAssocID="{EFCCFEEB-CACF-4855-9E41-02EEE7D55681}" presName="aSpace" presStyleCnt="0"/>
      <dgm:spPr/>
    </dgm:pt>
    <dgm:pt modelId="{5E6E657A-377F-49AB-96D5-88616B2C27C5}" type="pres">
      <dgm:prSet presAssocID="{3E5B31CB-DC3E-4D21-BB5D-FF59B66BBFBB}" presName="compNode" presStyleCnt="0"/>
      <dgm:spPr/>
    </dgm:pt>
    <dgm:pt modelId="{96548C8B-8B28-4F41-B65B-7E15EF923F86}" type="pres">
      <dgm:prSet presAssocID="{3E5B31CB-DC3E-4D21-BB5D-FF59B66BBFBB}" presName="aNode" presStyleLbl="bgShp" presStyleIdx="3" presStyleCnt="4" custLinFactNeighborX="-1171"/>
      <dgm:spPr/>
      <dgm:t>
        <a:bodyPr/>
        <a:lstStyle/>
        <a:p>
          <a:endParaRPr lang="en-US"/>
        </a:p>
      </dgm:t>
    </dgm:pt>
    <dgm:pt modelId="{004D9262-5083-489E-AE79-33874F8D02DF}" type="pres">
      <dgm:prSet presAssocID="{3E5B31CB-DC3E-4D21-BB5D-FF59B66BBFBB}" presName="textNode" presStyleLbl="bgShp" presStyleIdx="3" presStyleCnt="4"/>
      <dgm:spPr/>
      <dgm:t>
        <a:bodyPr/>
        <a:lstStyle/>
        <a:p>
          <a:endParaRPr lang="en-US"/>
        </a:p>
      </dgm:t>
    </dgm:pt>
    <dgm:pt modelId="{5E213740-0993-4BC9-BB3A-C215AAD959A6}" type="pres">
      <dgm:prSet presAssocID="{3E5B31CB-DC3E-4D21-BB5D-FF59B66BBFBB}" presName="compChildNode" presStyleCnt="0"/>
      <dgm:spPr/>
    </dgm:pt>
    <dgm:pt modelId="{003F7472-9E51-483B-8151-B85E90E7D916}" type="pres">
      <dgm:prSet presAssocID="{3E5B31CB-DC3E-4D21-BB5D-FF59B66BBFBB}" presName="theInnerList" presStyleCnt="0"/>
      <dgm:spPr/>
    </dgm:pt>
  </dgm:ptLst>
  <dgm:cxnLst>
    <dgm:cxn modelId="{72DCEA5A-4030-4C45-9B2E-3B98606D63F0}" type="presOf" srcId="{EFCCFEEB-CACF-4855-9E41-02EEE7D55681}" destId="{C8770DA4-6713-473B-B90A-22C67E8BA290}" srcOrd="1" destOrd="0" presId="urn:microsoft.com/office/officeart/2005/8/layout/lProcess2"/>
    <dgm:cxn modelId="{1ABA7DBC-B81B-41B9-8283-486F32173270}" srcId="{1A72EAF0-56FF-4D2B-A192-D2B8C6464F16}" destId="{3E5B31CB-DC3E-4D21-BB5D-FF59B66BBFBB}" srcOrd="3" destOrd="0" parTransId="{DA6260F9-75B9-4799-B34F-F69EC4ACA2A6}" sibTransId="{13F910E3-DE50-46B5-8313-717D6EBA86B7}"/>
    <dgm:cxn modelId="{9EBECC7A-7321-4A8D-8F42-5B5E66B20169}" srcId="{EFCCFEEB-CACF-4855-9E41-02EEE7D55681}" destId="{A4C605E2-6E2D-4576-B0DA-C0816E677416}" srcOrd="2" destOrd="0" parTransId="{1E7322AA-2E1E-423C-96C1-D82E09F4EE46}" sibTransId="{10140894-5509-4BBD-A44A-E29D429D24BD}"/>
    <dgm:cxn modelId="{F2F73961-1C05-46AB-BFBE-67FA2AF66F55}" srcId="{EFCCFEEB-CACF-4855-9E41-02EEE7D55681}" destId="{9951E531-E7A7-47E1-AA8A-F3F1AA6572C7}" srcOrd="1" destOrd="0" parTransId="{2D8AC5D6-AF09-4D93-B927-498DD1BB1C36}" sibTransId="{AEA7ED53-4BB7-4C71-A4F5-4586D786C75D}"/>
    <dgm:cxn modelId="{AE98B278-12CB-414B-9A2B-A9346B7D17DD}" type="presOf" srcId="{9951E531-E7A7-47E1-AA8A-F3F1AA6572C7}" destId="{71B2A7CC-6989-4FF3-85C3-21080716A6C6}" srcOrd="0" destOrd="0" presId="urn:microsoft.com/office/officeart/2005/8/layout/lProcess2"/>
    <dgm:cxn modelId="{399E9310-1040-4569-8C34-8AC2810328D4}" type="presOf" srcId="{3E5B31CB-DC3E-4D21-BB5D-FF59B66BBFBB}" destId="{004D9262-5083-489E-AE79-33874F8D02DF}" srcOrd="1" destOrd="0" presId="urn:microsoft.com/office/officeart/2005/8/layout/lProcess2"/>
    <dgm:cxn modelId="{57BAB5B8-C591-4D5C-9D76-3A914C424024}" type="presOf" srcId="{1A72EAF0-56FF-4D2B-A192-D2B8C6464F16}" destId="{961FA24D-1B86-448F-913E-B88C9E3F3D38}" srcOrd="0" destOrd="0" presId="urn:microsoft.com/office/officeart/2005/8/layout/lProcess2"/>
    <dgm:cxn modelId="{D79BFF11-FD3C-4432-A563-4D1C5B9D5A23}" srcId="{44ADFEA0-D596-4CA5-89AE-15177B3E6CD3}" destId="{93F25990-6A7A-42D6-8264-893F05A8A307}" srcOrd="0" destOrd="0" parTransId="{D664A32B-E5BF-4E88-9FF3-ACB540657E5C}" sibTransId="{41859C58-A016-49DC-B692-5E0D1094A6AF}"/>
    <dgm:cxn modelId="{C9B14310-F2B9-4C70-8047-E4D028790625}" srcId="{EFCCFEEB-CACF-4855-9E41-02EEE7D55681}" destId="{2F5ADF30-132B-4C2C-B249-13CFC02A5BC6}" srcOrd="0" destOrd="0" parTransId="{E0E1CE8E-6D15-400E-8E7C-5644F61AD7E8}" sibTransId="{E67CC8BD-2A6B-4E10-A1D4-EBFC381A604E}"/>
    <dgm:cxn modelId="{024645B6-1410-435B-85E2-9B63574F918B}" type="presOf" srcId="{44ADFEA0-D596-4CA5-89AE-15177B3E6CD3}" destId="{8187521D-B9BE-4757-8381-CF02E44632C5}" srcOrd="0" destOrd="0" presId="urn:microsoft.com/office/officeart/2005/8/layout/lProcess2"/>
    <dgm:cxn modelId="{B8CFA234-2344-4C17-9678-3586A66D229F}" srcId="{1A72EAF0-56FF-4D2B-A192-D2B8C6464F16}" destId="{44ADFEA0-D596-4CA5-89AE-15177B3E6CD3}" srcOrd="0" destOrd="0" parTransId="{4D4A0394-CAA2-4F8A-8B56-71AA9B1C284A}" sibTransId="{1A54D743-517C-4537-B690-71AE40A23C3D}"/>
    <dgm:cxn modelId="{C7C10583-F5F2-42E6-AB98-3255082CBFA7}" type="presOf" srcId="{93F25990-6A7A-42D6-8264-893F05A8A307}" destId="{B379511D-86DA-46C8-8D8B-A50EDF5DBA45}" srcOrd="0" destOrd="0" presId="urn:microsoft.com/office/officeart/2005/8/layout/lProcess2"/>
    <dgm:cxn modelId="{32AD4DA6-D949-4FFB-97CB-AD0B31DF7A39}" srcId="{4B27DC71-5EEF-4E98-887E-06176F3B4088}" destId="{D2420367-C5A2-466A-B128-8BEE887124EE}" srcOrd="0" destOrd="0" parTransId="{7FF65CB5-F7D3-438C-91A7-988F562B7A92}" sibTransId="{9EDD8167-8D6C-47E8-918A-C50E686DBC4F}"/>
    <dgm:cxn modelId="{8FFD2146-2E68-462C-B596-C2406BD46E51}" srcId="{1A72EAF0-56FF-4D2B-A192-D2B8C6464F16}" destId="{4B27DC71-5EEF-4E98-887E-06176F3B4088}" srcOrd="1" destOrd="0" parTransId="{F50309CA-2510-4FD4-972A-BACBA3E1BF8E}" sibTransId="{326D4D2E-3EB9-434C-B719-820F666827CF}"/>
    <dgm:cxn modelId="{75679A21-9124-46D9-B594-8CC4328754F5}" type="presOf" srcId="{44ADFEA0-D596-4CA5-89AE-15177B3E6CD3}" destId="{17BB6C24-D9CC-41D8-B9F5-71FD1815F1B0}" srcOrd="1" destOrd="0" presId="urn:microsoft.com/office/officeart/2005/8/layout/lProcess2"/>
    <dgm:cxn modelId="{BB2C3DD4-F970-43F4-81A3-67142BB9E073}" srcId="{1A72EAF0-56FF-4D2B-A192-D2B8C6464F16}" destId="{EFCCFEEB-CACF-4855-9E41-02EEE7D55681}" srcOrd="2" destOrd="0" parTransId="{061C56B6-2AC9-4D18-97D6-A571AC418774}" sibTransId="{5D8393C6-D383-4535-BF89-6E53AA3C95DA}"/>
    <dgm:cxn modelId="{A1F3AD72-F58B-4381-833F-0533E1CEBA55}" type="presOf" srcId="{EFCCFEEB-CACF-4855-9E41-02EEE7D55681}" destId="{4DCC9F23-A4EA-4340-A400-267CBD378059}" srcOrd="0" destOrd="0" presId="urn:microsoft.com/office/officeart/2005/8/layout/lProcess2"/>
    <dgm:cxn modelId="{77E401E4-2289-4BE6-8964-4B4FB7BCE3E6}" type="presOf" srcId="{49B893CE-AA43-464C-A212-39E33F712583}" destId="{D7E151C3-AE6B-43C0-A47D-128CBF6AA27E}" srcOrd="0" destOrd="0" presId="urn:microsoft.com/office/officeart/2005/8/layout/lProcess2"/>
    <dgm:cxn modelId="{08B1DCFA-AABD-40C4-8AF5-F28C20BC968E}" type="presOf" srcId="{4B27DC71-5EEF-4E98-887E-06176F3B4088}" destId="{988D2701-B8F3-4580-B28D-7A6056BE3805}" srcOrd="1" destOrd="0" presId="urn:microsoft.com/office/officeart/2005/8/layout/lProcess2"/>
    <dgm:cxn modelId="{58A34110-99CD-4BDD-A930-623977628A59}" type="presOf" srcId="{2F5ADF30-132B-4C2C-B249-13CFC02A5BC6}" destId="{36902C56-45C6-4F73-A693-4895CDE76B85}" srcOrd="0" destOrd="0" presId="urn:microsoft.com/office/officeart/2005/8/layout/lProcess2"/>
    <dgm:cxn modelId="{299FFD21-5FAB-441E-AB18-7A8499C60CC4}" type="presOf" srcId="{3E5B31CB-DC3E-4D21-BB5D-FF59B66BBFBB}" destId="{96548C8B-8B28-4F41-B65B-7E15EF923F86}" srcOrd="0" destOrd="0" presId="urn:microsoft.com/office/officeart/2005/8/layout/lProcess2"/>
    <dgm:cxn modelId="{A5168A30-12B9-46A2-A5E0-365BF5DE9894}" type="presOf" srcId="{4B27DC71-5EEF-4E98-887E-06176F3B4088}" destId="{9893D4F6-291E-4AA9-86B9-95642053247E}" srcOrd="0" destOrd="0" presId="urn:microsoft.com/office/officeart/2005/8/layout/lProcess2"/>
    <dgm:cxn modelId="{E314B369-8D0A-4BBD-9356-EFAEE0431897}" type="presOf" srcId="{A4C605E2-6E2D-4576-B0DA-C0816E677416}" destId="{61F70C16-6F70-4162-ACA4-319E0B3A37FF}" srcOrd="0" destOrd="0" presId="urn:microsoft.com/office/officeart/2005/8/layout/lProcess2"/>
    <dgm:cxn modelId="{1AD4F4C4-499E-4F3D-A3AA-685DF3246F08}" srcId="{44ADFEA0-D596-4CA5-89AE-15177B3E6CD3}" destId="{49B893CE-AA43-464C-A212-39E33F712583}" srcOrd="1" destOrd="0" parTransId="{2AB465BE-0476-471F-9892-0C1845723F60}" sibTransId="{BD9A217F-8B80-4ADF-9444-C19130145EE3}"/>
    <dgm:cxn modelId="{59B0023F-696E-4163-BCB0-483AA57160AE}" type="presOf" srcId="{D2420367-C5A2-466A-B128-8BEE887124EE}" destId="{2809F7EA-2B9B-4FEB-95A8-03B71CDC1324}" srcOrd="0" destOrd="0" presId="urn:microsoft.com/office/officeart/2005/8/layout/lProcess2"/>
    <dgm:cxn modelId="{4D8CBB36-5A2D-4013-B5D4-BB35955355C2}" type="presParOf" srcId="{961FA24D-1B86-448F-913E-B88C9E3F3D38}" destId="{032F024E-A910-471A-A1F4-051BED1A3320}" srcOrd="0" destOrd="0" presId="urn:microsoft.com/office/officeart/2005/8/layout/lProcess2"/>
    <dgm:cxn modelId="{8B11E654-42CC-4D66-8671-4E508860713D}" type="presParOf" srcId="{032F024E-A910-471A-A1F4-051BED1A3320}" destId="{8187521D-B9BE-4757-8381-CF02E44632C5}" srcOrd="0" destOrd="0" presId="urn:microsoft.com/office/officeart/2005/8/layout/lProcess2"/>
    <dgm:cxn modelId="{EB82E2B9-5679-412F-9F51-A442972D479D}" type="presParOf" srcId="{032F024E-A910-471A-A1F4-051BED1A3320}" destId="{17BB6C24-D9CC-41D8-B9F5-71FD1815F1B0}" srcOrd="1" destOrd="0" presId="urn:microsoft.com/office/officeart/2005/8/layout/lProcess2"/>
    <dgm:cxn modelId="{28460275-76CB-440B-8EDE-0C9FAA70A778}" type="presParOf" srcId="{032F024E-A910-471A-A1F4-051BED1A3320}" destId="{05B3FCEB-DB64-4F0B-A05F-70C00A95B0FC}" srcOrd="2" destOrd="0" presId="urn:microsoft.com/office/officeart/2005/8/layout/lProcess2"/>
    <dgm:cxn modelId="{6DCFBE58-B8B6-41B8-84D8-3D53F23B0D56}" type="presParOf" srcId="{05B3FCEB-DB64-4F0B-A05F-70C00A95B0FC}" destId="{030314FC-7578-4960-B313-EFE5FC04B660}" srcOrd="0" destOrd="0" presId="urn:microsoft.com/office/officeart/2005/8/layout/lProcess2"/>
    <dgm:cxn modelId="{F9845849-A3B9-4FC6-B033-B597D3B57A70}" type="presParOf" srcId="{030314FC-7578-4960-B313-EFE5FC04B660}" destId="{B379511D-86DA-46C8-8D8B-A50EDF5DBA45}" srcOrd="0" destOrd="0" presId="urn:microsoft.com/office/officeart/2005/8/layout/lProcess2"/>
    <dgm:cxn modelId="{2C83DF9D-61C9-468D-ABDD-D78252ACC014}" type="presParOf" srcId="{030314FC-7578-4960-B313-EFE5FC04B660}" destId="{8F43B768-9D92-4521-BD5A-8ADF07BDC330}" srcOrd="1" destOrd="0" presId="urn:microsoft.com/office/officeart/2005/8/layout/lProcess2"/>
    <dgm:cxn modelId="{96E72D63-9DE8-499A-9884-B9E665B876CA}" type="presParOf" srcId="{030314FC-7578-4960-B313-EFE5FC04B660}" destId="{D7E151C3-AE6B-43C0-A47D-128CBF6AA27E}" srcOrd="2" destOrd="0" presId="urn:microsoft.com/office/officeart/2005/8/layout/lProcess2"/>
    <dgm:cxn modelId="{2246C197-8219-401F-B560-A28490A0F2D0}" type="presParOf" srcId="{961FA24D-1B86-448F-913E-B88C9E3F3D38}" destId="{D9A18D0E-63CB-489D-98BC-7BE07B25D554}" srcOrd="1" destOrd="0" presId="urn:microsoft.com/office/officeart/2005/8/layout/lProcess2"/>
    <dgm:cxn modelId="{2C980E27-0F4D-46D1-BB3A-727FE9340353}" type="presParOf" srcId="{961FA24D-1B86-448F-913E-B88C9E3F3D38}" destId="{07CEBC97-BAF6-486E-AE29-BFEF922BF437}" srcOrd="2" destOrd="0" presId="urn:microsoft.com/office/officeart/2005/8/layout/lProcess2"/>
    <dgm:cxn modelId="{177101FC-DE07-4D90-837D-ACB1C345F07F}" type="presParOf" srcId="{07CEBC97-BAF6-486E-AE29-BFEF922BF437}" destId="{9893D4F6-291E-4AA9-86B9-95642053247E}" srcOrd="0" destOrd="0" presId="urn:microsoft.com/office/officeart/2005/8/layout/lProcess2"/>
    <dgm:cxn modelId="{FF862A79-27C2-4B45-AAF1-AD8182912EA0}" type="presParOf" srcId="{07CEBC97-BAF6-486E-AE29-BFEF922BF437}" destId="{988D2701-B8F3-4580-B28D-7A6056BE3805}" srcOrd="1" destOrd="0" presId="urn:microsoft.com/office/officeart/2005/8/layout/lProcess2"/>
    <dgm:cxn modelId="{44621EA6-C0B7-4E24-92B7-15A93C7489CD}" type="presParOf" srcId="{07CEBC97-BAF6-486E-AE29-BFEF922BF437}" destId="{3862D7AA-420B-425D-BE19-83FC17A2BA39}" srcOrd="2" destOrd="0" presId="urn:microsoft.com/office/officeart/2005/8/layout/lProcess2"/>
    <dgm:cxn modelId="{D4BB373B-73B8-4E4E-8D60-02CD91E2BE41}" type="presParOf" srcId="{3862D7AA-420B-425D-BE19-83FC17A2BA39}" destId="{C130BB07-C073-4E1B-B1D0-E0D26455F19B}" srcOrd="0" destOrd="0" presId="urn:microsoft.com/office/officeart/2005/8/layout/lProcess2"/>
    <dgm:cxn modelId="{90D9A62E-274B-4FA6-A2A8-3FCADFD0C60B}" type="presParOf" srcId="{C130BB07-C073-4E1B-B1D0-E0D26455F19B}" destId="{2809F7EA-2B9B-4FEB-95A8-03B71CDC1324}" srcOrd="0" destOrd="0" presId="urn:microsoft.com/office/officeart/2005/8/layout/lProcess2"/>
    <dgm:cxn modelId="{1325F0CA-C734-4580-A9E8-56C81216D931}" type="presParOf" srcId="{961FA24D-1B86-448F-913E-B88C9E3F3D38}" destId="{B1590BCD-E40E-4D3F-BA3D-334A7C08FB94}" srcOrd="3" destOrd="0" presId="urn:microsoft.com/office/officeart/2005/8/layout/lProcess2"/>
    <dgm:cxn modelId="{9714A070-B242-4BCF-AF3B-6BF466C56C1E}" type="presParOf" srcId="{961FA24D-1B86-448F-913E-B88C9E3F3D38}" destId="{84FEAA77-2240-4025-8E6F-B4E015B41D7A}" srcOrd="4" destOrd="0" presId="urn:microsoft.com/office/officeart/2005/8/layout/lProcess2"/>
    <dgm:cxn modelId="{87D56A2E-DB02-4DA7-AD48-6B17E2913CE5}" type="presParOf" srcId="{84FEAA77-2240-4025-8E6F-B4E015B41D7A}" destId="{4DCC9F23-A4EA-4340-A400-267CBD378059}" srcOrd="0" destOrd="0" presId="urn:microsoft.com/office/officeart/2005/8/layout/lProcess2"/>
    <dgm:cxn modelId="{B8784348-AFE9-4C5A-8503-E97E74B52509}" type="presParOf" srcId="{84FEAA77-2240-4025-8E6F-B4E015B41D7A}" destId="{C8770DA4-6713-473B-B90A-22C67E8BA290}" srcOrd="1" destOrd="0" presId="urn:microsoft.com/office/officeart/2005/8/layout/lProcess2"/>
    <dgm:cxn modelId="{5F869C33-EC86-41E3-888D-91FE346427B4}" type="presParOf" srcId="{84FEAA77-2240-4025-8E6F-B4E015B41D7A}" destId="{23E34A6C-8814-4537-8B8E-C968FC005632}" srcOrd="2" destOrd="0" presId="urn:microsoft.com/office/officeart/2005/8/layout/lProcess2"/>
    <dgm:cxn modelId="{DAEF73BA-60C4-4D06-98DA-2031069AA8E4}" type="presParOf" srcId="{23E34A6C-8814-4537-8B8E-C968FC005632}" destId="{3CC8D72F-6F1C-45F7-84FB-10A53DAADCED}" srcOrd="0" destOrd="0" presId="urn:microsoft.com/office/officeart/2005/8/layout/lProcess2"/>
    <dgm:cxn modelId="{3BD108AA-14A8-42CC-A668-A3FED4FFBD4F}" type="presParOf" srcId="{3CC8D72F-6F1C-45F7-84FB-10A53DAADCED}" destId="{36902C56-45C6-4F73-A693-4895CDE76B85}" srcOrd="0" destOrd="0" presId="urn:microsoft.com/office/officeart/2005/8/layout/lProcess2"/>
    <dgm:cxn modelId="{89B8DE5C-020F-4F2D-9762-96BC246CD96B}" type="presParOf" srcId="{3CC8D72F-6F1C-45F7-84FB-10A53DAADCED}" destId="{89A95C8C-858B-4E4D-BA23-2FC980B5576A}" srcOrd="1" destOrd="0" presId="urn:microsoft.com/office/officeart/2005/8/layout/lProcess2"/>
    <dgm:cxn modelId="{F9EB24A2-5A5B-4C0A-A033-3789DD831B9E}" type="presParOf" srcId="{3CC8D72F-6F1C-45F7-84FB-10A53DAADCED}" destId="{71B2A7CC-6989-4FF3-85C3-21080716A6C6}" srcOrd="2" destOrd="0" presId="urn:microsoft.com/office/officeart/2005/8/layout/lProcess2"/>
    <dgm:cxn modelId="{EBEECD48-944E-4A47-9E35-8608A60592E4}" type="presParOf" srcId="{3CC8D72F-6F1C-45F7-84FB-10A53DAADCED}" destId="{7C38EA20-8045-42AC-8F75-1BA2E385E46D}" srcOrd="3" destOrd="0" presId="urn:microsoft.com/office/officeart/2005/8/layout/lProcess2"/>
    <dgm:cxn modelId="{E2D18472-FA5F-4B5A-B2D6-65EA02759822}" type="presParOf" srcId="{3CC8D72F-6F1C-45F7-84FB-10A53DAADCED}" destId="{61F70C16-6F70-4162-ACA4-319E0B3A37FF}" srcOrd="4" destOrd="0" presId="urn:microsoft.com/office/officeart/2005/8/layout/lProcess2"/>
    <dgm:cxn modelId="{F158CBB4-91D5-4794-ADCE-8A1AB7FEA7F0}" type="presParOf" srcId="{961FA24D-1B86-448F-913E-B88C9E3F3D38}" destId="{F717353C-3A97-4BF3-B824-10821C7BB9BF}" srcOrd="5" destOrd="0" presId="urn:microsoft.com/office/officeart/2005/8/layout/lProcess2"/>
    <dgm:cxn modelId="{CA20F3F8-1A82-4AEB-A6C3-5692B846E6BC}" type="presParOf" srcId="{961FA24D-1B86-448F-913E-B88C9E3F3D38}" destId="{5E6E657A-377F-49AB-96D5-88616B2C27C5}" srcOrd="6" destOrd="0" presId="urn:microsoft.com/office/officeart/2005/8/layout/lProcess2"/>
    <dgm:cxn modelId="{745870B0-BFF7-44B3-8C73-13B80DFF746F}" type="presParOf" srcId="{5E6E657A-377F-49AB-96D5-88616B2C27C5}" destId="{96548C8B-8B28-4F41-B65B-7E15EF923F86}" srcOrd="0" destOrd="0" presId="urn:microsoft.com/office/officeart/2005/8/layout/lProcess2"/>
    <dgm:cxn modelId="{8C73151E-81D1-4CAC-A2CB-D81075DA3D37}" type="presParOf" srcId="{5E6E657A-377F-49AB-96D5-88616B2C27C5}" destId="{004D9262-5083-489E-AE79-33874F8D02DF}" srcOrd="1" destOrd="0" presId="urn:microsoft.com/office/officeart/2005/8/layout/lProcess2"/>
    <dgm:cxn modelId="{6DE9755A-BD7B-49BF-9E11-9F4D3051AC01}" type="presParOf" srcId="{5E6E657A-377F-49AB-96D5-88616B2C27C5}" destId="{5E213740-0993-4BC9-BB3A-C215AAD959A6}" srcOrd="2" destOrd="0" presId="urn:microsoft.com/office/officeart/2005/8/layout/lProcess2"/>
    <dgm:cxn modelId="{C92854E2-F074-446B-ACCE-16889D7BC92C}" type="presParOf" srcId="{5E213740-0993-4BC9-BB3A-C215AAD959A6}" destId="{003F7472-9E51-483B-8151-B85E90E7D916}" srcOrd="0" destOrd="0" presId="urn:microsoft.com/office/officeart/2005/8/layout/lProcess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F30274-CF12-4A6D-976A-163FA23E8660}" type="doc">
      <dgm:prSet loTypeId="urn:microsoft.com/office/officeart/2005/8/layout/venn1" loCatId="relationship" qsTypeId="urn:microsoft.com/office/officeart/2005/8/quickstyle/simple5" qsCatId="simple" csTypeId="urn:microsoft.com/office/officeart/2005/8/colors/accent2_3" csCatId="accent2" phldr="1"/>
      <dgm:spPr/>
    </dgm:pt>
    <dgm:pt modelId="{A4244694-F153-498F-9891-9EDF1110F0E1}">
      <dgm:prSet phldrT="[Text]"/>
      <dgm:spPr/>
      <dgm:t>
        <a:bodyPr/>
        <a:lstStyle/>
        <a:p>
          <a:r>
            <a:rPr lang="en-US" dirty="0" smtClean="0"/>
            <a:t>Patient Factors</a:t>
          </a:r>
          <a:endParaRPr lang="en-US" dirty="0"/>
        </a:p>
      </dgm:t>
    </dgm:pt>
    <dgm:pt modelId="{F9FACC5B-4D9C-46DA-AE5E-28D684F1F06D}" type="parTrans" cxnId="{E53495A3-4572-4679-917B-05674CA87EB0}">
      <dgm:prSet/>
      <dgm:spPr/>
      <dgm:t>
        <a:bodyPr/>
        <a:lstStyle/>
        <a:p>
          <a:endParaRPr lang="en-US"/>
        </a:p>
      </dgm:t>
    </dgm:pt>
    <dgm:pt modelId="{783BC56C-CF05-4B80-897B-646F24B7EAD2}" type="sibTrans" cxnId="{E53495A3-4572-4679-917B-05674CA87EB0}">
      <dgm:prSet/>
      <dgm:spPr/>
      <dgm:t>
        <a:bodyPr/>
        <a:lstStyle/>
        <a:p>
          <a:endParaRPr lang="en-US"/>
        </a:p>
      </dgm:t>
    </dgm:pt>
    <dgm:pt modelId="{B410A4DE-930E-4A3E-8413-2D9B869EC1AF}">
      <dgm:prSet phldrT="[Text]"/>
      <dgm:spPr/>
      <dgm:t>
        <a:bodyPr/>
        <a:lstStyle/>
        <a:p>
          <a:r>
            <a:rPr lang="en-US" dirty="0" smtClean="0"/>
            <a:t>Drug factors</a:t>
          </a:r>
          <a:endParaRPr lang="en-US" dirty="0"/>
        </a:p>
      </dgm:t>
    </dgm:pt>
    <dgm:pt modelId="{1BE419B5-364A-4C24-93C2-91773B66F92C}" type="parTrans" cxnId="{3C218AD3-EA78-409F-A330-1C48E4FBA44F}">
      <dgm:prSet/>
      <dgm:spPr/>
      <dgm:t>
        <a:bodyPr/>
        <a:lstStyle/>
        <a:p>
          <a:endParaRPr lang="en-US"/>
        </a:p>
      </dgm:t>
    </dgm:pt>
    <dgm:pt modelId="{9E079400-B8DE-4E6A-8056-2BB03BE8358B}" type="sibTrans" cxnId="{3C218AD3-EA78-409F-A330-1C48E4FBA44F}">
      <dgm:prSet/>
      <dgm:spPr/>
      <dgm:t>
        <a:bodyPr/>
        <a:lstStyle/>
        <a:p>
          <a:endParaRPr lang="en-US"/>
        </a:p>
      </dgm:t>
    </dgm:pt>
    <dgm:pt modelId="{18A7EC53-87E3-4521-9D3B-DA6A4902FED2}">
      <dgm:prSet phldrT="[Text]"/>
      <dgm:spPr/>
      <dgm:t>
        <a:bodyPr/>
        <a:lstStyle/>
        <a:p>
          <a:r>
            <a:rPr lang="en-US" dirty="0" smtClean="0"/>
            <a:t>Organism related considerations</a:t>
          </a:r>
          <a:endParaRPr lang="en-US" dirty="0"/>
        </a:p>
      </dgm:t>
    </dgm:pt>
    <dgm:pt modelId="{D9F6C2C9-78A5-4F42-B565-87D1FFC68562}" type="parTrans" cxnId="{124D8895-6655-4F29-B665-DFA4652947B0}">
      <dgm:prSet/>
      <dgm:spPr/>
      <dgm:t>
        <a:bodyPr/>
        <a:lstStyle/>
        <a:p>
          <a:endParaRPr lang="en-US"/>
        </a:p>
      </dgm:t>
    </dgm:pt>
    <dgm:pt modelId="{161D53EB-736C-471C-AF70-818E6C58F169}" type="sibTrans" cxnId="{124D8895-6655-4F29-B665-DFA4652947B0}">
      <dgm:prSet/>
      <dgm:spPr/>
      <dgm:t>
        <a:bodyPr/>
        <a:lstStyle/>
        <a:p>
          <a:endParaRPr lang="en-US"/>
        </a:p>
      </dgm:t>
    </dgm:pt>
    <dgm:pt modelId="{475589B2-4F58-4E71-AFCB-169EB663A20B}" type="pres">
      <dgm:prSet presAssocID="{D3F30274-CF12-4A6D-976A-163FA23E8660}" presName="compositeShape" presStyleCnt="0">
        <dgm:presLayoutVars>
          <dgm:chMax val="7"/>
          <dgm:dir/>
          <dgm:resizeHandles val="exact"/>
        </dgm:presLayoutVars>
      </dgm:prSet>
      <dgm:spPr/>
    </dgm:pt>
    <dgm:pt modelId="{EC509A4C-7AAC-45F2-B5AD-13838B2FFA60}" type="pres">
      <dgm:prSet presAssocID="{A4244694-F153-498F-9891-9EDF1110F0E1}" presName="circ1" presStyleLbl="vennNode1" presStyleIdx="0" presStyleCnt="3"/>
      <dgm:spPr/>
      <dgm:t>
        <a:bodyPr/>
        <a:lstStyle/>
        <a:p>
          <a:endParaRPr lang="en-US"/>
        </a:p>
      </dgm:t>
    </dgm:pt>
    <dgm:pt modelId="{C554D279-5CEF-4AC9-832A-62F549FF673A}" type="pres">
      <dgm:prSet presAssocID="{A4244694-F153-498F-9891-9EDF1110F0E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96211-F243-4E00-9648-EB247134B6E4}" type="pres">
      <dgm:prSet presAssocID="{B410A4DE-930E-4A3E-8413-2D9B869EC1AF}" presName="circ2" presStyleLbl="vennNode1" presStyleIdx="1" presStyleCnt="3"/>
      <dgm:spPr/>
      <dgm:t>
        <a:bodyPr/>
        <a:lstStyle/>
        <a:p>
          <a:endParaRPr lang="en-US"/>
        </a:p>
      </dgm:t>
    </dgm:pt>
    <dgm:pt modelId="{71826842-1181-4B27-A182-0DE436BF329C}" type="pres">
      <dgm:prSet presAssocID="{B410A4DE-930E-4A3E-8413-2D9B869EC1A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7677ED-7209-41DB-98C5-49A25BC946AB}" type="pres">
      <dgm:prSet presAssocID="{18A7EC53-87E3-4521-9D3B-DA6A4902FED2}" presName="circ3" presStyleLbl="vennNode1" presStyleIdx="2" presStyleCnt="3"/>
      <dgm:spPr/>
      <dgm:t>
        <a:bodyPr/>
        <a:lstStyle/>
        <a:p>
          <a:endParaRPr lang="en-US"/>
        </a:p>
      </dgm:t>
    </dgm:pt>
    <dgm:pt modelId="{EF7CBBF0-BC88-43A5-AF57-E8F57819F343}" type="pres">
      <dgm:prSet presAssocID="{18A7EC53-87E3-4521-9D3B-DA6A4902FED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7EBDFA-BF85-4CAF-B13E-BB9279835742}" type="presOf" srcId="{B410A4DE-930E-4A3E-8413-2D9B869EC1AF}" destId="{71826842-1181-4B27-A182-0DE436BF329C}" srcOrd="1" destOrd="0" presId="urn:microsoft.com/office/officeart/2005/8/layout/venn1"/>
    <dgm:cxn modelId="{428B9740-61A0-4B97-A91B-DFA6FA4D0F33}" type="presOf" srcId="{18A7EC53-87E3-4521-9D3B-DA6A4902FED2}" destId="{EF7CBBF0-BC88-43A5-AF57-E8F57819F343}" srcOrd="1" destOrd="0" presId="urn:microsoft.com/office/officeart/2005/8/layout/venn1"/>
    <dgm:cxn modelId="{124D8895-6655-4F29-B665-DFA4652947B0}" srcId="{D3F30274-CF12-4A6D-976A-163FA23E8660}" destId="{18A7EC53-87E3-4521-9D3B-DA6A4902FED2}" srcOrd="2" destOrd="0" parTransId="{D9F6C2C9-78A5-4F42-B565-87D1FFC68562}" sibTransId="{161D53EB-736C-471C-AF70-818E6C58F169}"/>
    <dgm:cxn modelId="{3C218AD3-EA78-409F-A330-1C48E4FBA44F}" srcId="{D3F30274-CF12-4A6D-976A-163FA23E8660}" destId="{B410A4DE-930E-4A3E-8413-2D9B869EC1AF}" srcOrd="1" destOrd="0" parTransId="{1BE419B5-364A-4C24-93C2-91773B66F92C}" sibTransId="{9E079400-B8DE-4E6A-8056-2BB03BE8358B}"/>
    <dgm:cxn modelId="{426C45FA-7018-4A8B-9A11-6F91C015E537}" type="presOf" srcId="{B410A4DE-930E-4A3E-8413-2D9B869EC1AF}" destId="{ACA96211-F243-4E00-9648-EB247134B6E4}" srcOrd="0" destOrd="0" presId="urn:microsoft.com/office/officeart/2005/8/layout/venn1"/>
    <dgm:cxn modelId="{36DB8D5F-35F9-4C3A-B17C-1CD67A378DD8}" type="presOf" srcId="{D3F30274-CF12-4A6D-976A-163FA23E8660}" destId="{475589B2-4F58-4E71-AFCB-169EB663A20B}" srcOrd="0" destOrd="0" presId="urn:microsoft.com/office/officeart/2005/8/layout/venn1"/>
    <dgm:cxn modelId="{8E68A6C6-88E2-4D0D-9091-0BF763B87AC4}" type="presOf" srcId="{A4244694-F153-498F-9891-9EDF1110F0E1}" destId="{EC509A4C-7AAC-45F2-B5AD-13838B2FFA60}" srcOrd="0" destOrd="0" presId="urn:microsoft.com/office/officeart/2005/8/layout/venn1"/>
    <dgm:cxn modelId="{E53495A3-4572-4679-917B-05674CA87EB0}" srcId="{D3F30274-CF12-4A6D-976A-163FA23E8660}" destId="{A4244694-F153-498F-9891-9EDF1110F0E1}" srcOrd="0" destOrd="0" parTransId="{F9FACC5B-4D9C-46DA-AE5E-28D684F1F06D}" sibTransId="{783BC56C-CF05-4B80-897B-646F24B7EAD2}"/>
    <dgm:cxn modelId="{9307D4B2-F39E-4381-A59A-1F594BC62131}" type="presOf" srcId="{A4244694-F153-498F-9891-9EDF1110F0E1}" destId="{C554D279-5CEF-4AC9-832A-62F549FF673A}" srcOrd="1" destOrd="0" presId="urn:microsoft.com/office/officeart/2005/8/layout/venn1"/>
    <dgm:cxn modelId="{10E35239-65E9-45A7-83D1-F3CAFC74C409}" type="presOf" srcId="{18A7EC53-87E3-4521-9D3B-DA6A4902FED2}" destId="{787677ED-7209-41DB-98C5-49A25BC946AB}" srcOrd="0" destOrd="0" presId="urn:microsoft.com/office/officeart/2005/8/layout/venn1"/>
    <dgm:cxn modelId="{9F91E83E-97E8-468C-BE24-2BE1711C7ED0}" type="presParOf" srcId="{475589B2-4F58-4E71-AFCB-169EB663A20B}" destId="{EC509A4C-7AAC-45F2-B5AD-13838B2FFA60}" srcOrd="0" destOrd="0" presId="urn:microsoft.com/office/officeart/2005/8/layout/venn1"/>
    <dgm:cxn modelId="{22361C10-79AF-4B5B-ACCA-B36D7A2D72A9}" type="presParOf" srcId="{475589B2-4F58-4E71-AFCB-169EB663A20B}" destId="{C554D279-5CEF-4AC9-832A-62F549FF673A}" srcOrd="1" destOrd="0" presId="urn:microsoft.com/office/officeart/2005/8/layout/venn1"/>
    <dgm:cxn modelId="{9225E745-A910-44FD-AFDA-A1343779645D}" type="presParOf" srcId="{475589B2-4F58-4E71-AFCB-169EB663A20B}" destId="{ACA96211-F243-4E00-9648-EB247134B6E4}" srcOrd="2" destOrd="0" presId="urn:microsoft.com/office/officeart/2005/8/layout/venn1"/>
    <dgm:cxn modelId="{1EECF1E7-A708-4169-9C7E-B7C2BB1CFE31}" type="presParOf" srcId="{475589B2-4F58-4E71-AFCB-169EB663A20B}" destId="{71826842-1181-4B27-A182-0DE436BF329C}" srcOrd="3" destOrd="0" presId="urn:microsoft.com/office/officeart/2005/8/layout/venn1"/>
    <dgm:cxn modelId="{26B8D23C-93AA-4478-A701-F42B38BC0A9B}" type="presParOf" srcId="{475589B2-4F58-4E71-AFCB-169EB663A20B}" destId="{787677ED-7209-41DB-98C5-49A25BC946AB}" srcOrd="4" destOrd="0" presId="urn:microsoft.com/office/officeart/2005/8/layout/venn1"/>
    <dgm:cxn modelId="{0B13E8E5-00FD-40C9-B4CE-38587564295A}" type="presParOf" srcId="{475589B2-4F58-4E71-AFCB-169EB663A20B}" destId="{EF7CBBF0-BC88-43A5-AF57-E8F57819F343}" srcOrd="5" destOrd="0" presId="urn:microsoft.com/office/officeart/2005/8/layout/venn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9048A4-0536-4362-ABCD-B89892F10F30}" type="doc">
      <dgm:prSet loTypeId="urn:microsoft.com/office/officeart/2005/8/layout/pyramid2" loCatId="list" qsTypeId="urn:microsoft.com/office/officeart/2005/8/quickstyle/3d7" qsCatId="3D" csTypeId="urn:microsoft.com/office/officeart/2005/8/colors/accent6_5" csCatId="accent6" phldr="1"/>
      <dgm:spPr/>
    </dgm:pt>
    <dgm:pt modelId="{1162BDB5-E5E4-4BB6-B643-52966790C102}">
      <dgm:prSet phldrT="[Text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/>
            <a:t>Beta </a:t>
          </a:r>
          <a:r>
            <a:rPr lang="en-US" dirty="0" err="1" smtClean="0"/>
            <a:t>Lactem</a:t>
          </a:r>
          <a:r>
            <a:rPr lang="en-US" dirty="0" smtClean="0"/>
            <a:t> Antibiotics</a:t>
          </a:r>
          <a:endParaRPr lang="en-US" dirty="0"/>
        </a:p>
      </dgm:t>
    </dgm:pt>
    <dgm:pt modelId="{15BB76AE-BDE3-4C02-8044-7BA09C8FE779}" type="parTrans" cxnId="{C4222D61-E2FE-444A-9700-0ACDA30028AF}">
      <dgm:prSet/>
      <dgm:spPr/>
      <dgm:t>
        <a:bodyPr/>
        <a:lstStyle/>
        <a:p>
          <a:endParaRPr lang="en-US"/>
        </a:p>
      </dgm:t>
    </dgm:pt>
    <dgm:pt modelId="{BA712851-9592-407B-B0BC-2B82234BFF19}" type="sibTrans" cxnId="{C4222D61-E2FE-444A-9700-0ACDA30028AF}">
      <dgm:prSet/>
      <dgm:spPr/>
      <dgm:t>
        <a:bodyPr/>
        <a:lstStyle/>
        <a:p>
          <a:endParaRPr lang="en-US"/>
        </a:p>
      </dgm:t>
    </dgm:pt>
    <dgm:pt modelId="{3FA34897-662C-4961-9B2A-1D312F981AF6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err="1" smtClean="0"/>
            <a:t>Metronidazole</a:t>
          </a:r>
          <a:endParaRPr lang="en-US" dirty="0"/>
        </a:p>
      </dgm:t>
    </dgm:pt>
    <dgm:pt modelId="{89F9743D-6E66-4B1E-8A84-AF2F1012E713}" type="parTrans" cxnId="{211FFA41-3929-48C9-9A17-908C822270E1}">
      <dgm:prSet/>
      <dgm:spPr/>
      <dgm:t>
        <a:bodyPr/>
        <a:lstStyle/>
        <a:p>
          <a:endParaRPr lang="en-US"/>
        </a:p>
      </dgm:t>
    </dgm:pt>
    <dgm:pt modelId="{F8D89E56-B376-40C2-96A0-05A0989C4BF2}" type="sibTrans" cxnId="{211FFA41-3929-48C9-9A17-908C822270E1}">
      <dgm:prSet/>
      <dgm:spPr/>
      <dgm:t>
        <a:bodyPr/>
        <a:lstStyle/>
        <a:p>
          <a:endParaRPr lang="en-US"/>
        </a:p>
      </dgm:t>
    </dgm:pt>
    <dgm:pt modelId="{885A14C0-F9B9-45A5-8D55-19DCFBF92C42}">
      <dgm:prSet phldrT="[Text]"/>
      <dgm:spPr>
        <a:solidFill>
          <a:schemeClr val="tx2">
            <a:lumMod val="90000"/>
            <a:alpha val="90000"/>
          </a:schemeClr>
        </a:solidFill>
      </dgm:spPr>
      <dgm:t>
        <a:bodyPr/>
        <a:lstStyle/>
        <a:p>
          <a:r>
            <a:rPr lang="en-US" dirty="0" smtClean="0"/>
            <a:t>                 </a:t>
          </a:r>
          <a:br>
            <a:rPr lang="en-US" dirty="0" smtClean="0"/>
          </a:br>
          <a:r>
            <a:rPr lang="en-US" dirty="0" smtClean="0"/>
            <a:t>                     Tetracycline and </a:t>
          </a:r>
          <a:r>
            <a:rPr lang="en-US" dirty="0" err="1" smtClean="0"/>
            <a:t>chloramphenicol</a:t>
          </a:r>
          <a:endParaRPr lang="en-US" dirty="0"/>
        </a:p>
      </dgm:t>
    </dgm:pt>
    <dgm:pt modelId="{8B83C4EA-9FB5-419C-8FA6-4C14BD5C094B}" type="parTrans" cxnId="{23F37236-E8C3-4162-81FB-CA2557F932ED}">
      <dgm:prSet/>
      <dgm:spPr/>
      <dgm:t>
        <a:bodyPr/>
        <a:lstStyle/>
        <a:p>
          <a:endParaRPr lang="en-US"/>
        </a:p>
      </dgm:t>
    </dgm:pt>
    <dgm:pt modelId="{159584AE-80FC-4772-B1D3-6A720DA2B42F}" type="sibTrans" cxnId="{23F37236-E8C3-4162-81FB-CA2557F932ED}">
      <dgm:prSet/>
      <dgm:spPr/>
      <dgm:t>
        <a:bodyPr/>
        <a:lstStyle/>
        <a:p>
          <a:endParaRPr lang="en-US"/>
        </a:p>
      </dgm:t>
    </dgm:pt>
    <dgm:pt modelId="{D3770261-6DF5-44F6-B975-36E83DFF157D}">
      <dgm:prSet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err="1" smtClean="0"/>
            <a:t>AntiFungal</a:t>
          </a:r>
          <a:r>
            <a:rPr lang="en-US" dirty="0" smtClean="0"/>
            <a:t> Agents</a:t>
          </a:r>
          <a:endParaRPr lang="en-US" dirty="0"/>
        </a:p>
      </dgm:t>
    </dgm:pt>
    <dgm:pt modelId="{F1049A55-347A-4036-98EA-9F4612ED5E11}" type="parTrans" cxnId="{1E6DAD7D-4BE5-4990-8482-CCF5889FC0D4}">
      <dgm:prSet/>
      <dgm:spPr/>
      <dgm:t>
        <a:bodyPr/>
        <a:lstStyle/>
        <a:p>
          <a:endParaRPr lang="en-US"/>
        </a:p>
      </dgm:t>
    </dgm:pt>
    <dgm:pt modelId="{BB14ABF9-AC5A-4797-A19C-04892BFF8D58}" type="sibTrans" cxnId="{1E6DAD7D-4BE5-4990-8482-CCF5889FC0D4}">
      <dgm:prSet/>
      <dgm:spPr/>
      <dgm:t>
        <a:bodyPr/>
        <a:lstStyle/>
        <a:p>
          <a:endParaRPr lang="en-US"/>
        </a:p>
      </dgm:t>
    </dgm:pt>
    <dgm:pt modelId="{0D2D023F-9798-40BB-8C06-FF98C51ECCA9}">
      <dgm:prSet/>
      <dgm:spPr>
        <a:solidFill>
          <a:schemeClr val="tx2">
            <a:lumMod val="90000"/>
            <a:alpha val="90000"/>
          </a:schemeClr>
        </a:solidFill>
      </dgm:spPr>
      <dgm:t>
        <a:bodyPr/>
        <a:lstStyle/>
        <a:p>
          <a:endParaRPr lang="en-US" dirty="0"/>
        </a:p>
      </dgm:t>
    </dgm:pt>
    <dgm:pt modelId="{1A5D1219-E419-4CF1-B66A-1961B735B34A}" type="parTrans" cxnId="{85D60D9F-689F-4412-9EB7-4AC1020919A8}">
      <dgm:prSet/>
      <dgm:spPr/>
      <dgm:t>
        <a:bodyPr/>
        <a:lstStyle/>
        <a:p>
          <a:endParaRPr lang="en-US"/>
        </a:p>
      </dgm:t>
    </dgm:pt>
    <dgm:pt modelId="{69C675C9-D54D-4CC3-A9CF-14EA279BF70D}" type="sibTrans" cxnId="{85D60D9F-689F-4412-9EB7-4AC1020919A8}">
      <dgm:prSet/>
      <dgm:spPr/>
      <dgm:t>
        <a:bodyPr/>
        <a:lstStyle/>
        <a:p>
          <a:endParaRPr lang="en-US"/>
        </a:p>
      </dgm:t>
    </dgm:pt>
    <dgm:pt modelId="{8D000CB7-7918-40DA-ABFA-0C36D4EA8856}">
      <dgm:prSet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err="1" smtClean="0"/>
            <a:t>AntiViral</a:t>
          </a:r>
          <a:r>
            <a:rPr lang="en-US" dirty="0" smtClean="0"/>
            <a:t> Agents</a:t>
          </a:r>
          <a:endParaRPr lang="en-US" dirty="0"/>
        </a:p>
      </dgm:t>
    </dgm:pt>
    <dgm:pt modelId="{93F97AB7-182E-466A-A45C-AA146C1E47A8}" type="parTrans" cxnId="{A6BBDB30-E326-428A-B1B5-083DC9F939BA}">
      <dgm:prSet/>
      <dgm:spPr/>
      <dgm:t>
        <a:bodyPr/>
        <a:lstStyle/>
        <a:p>
          <a:endParaRPr lang="en-US"/>
        </a:p>
      </dgm:t>
    </dgm:pt>
    <dgm:pt modelId="{5B3E6A8E-6DE2-4786-A836-C8257E62E07B}" type="sibTrans" cxnId="{A6BBDB30-E326-428A-B1B5-083DC9F939BA}">
      <dgm:prSet/>
      <dgm:spPr/>
      <dgm:t>
        <a:bodyPr/>
        <a:lstStyle/>
        <a:p>
          <a:endParaRPr lang="en-US"/>
        </a:p>
      </dgm:t>
    </dgm:pt>
    <dgm:pt modelId="{91560C4F-F322-4FDD-B9E3-9FC8B27D8E01}" type="pres">
      <dgm:prSet presAssocID="{C49048A4-0536-4362-ABCD-B89892F10F30}" presName="compositeShape" presStyleCnt="0">
        <dgm:presLayoutVars>
          <dgm:dir/>
          <dgm:resizeHandles/>
        </dgm:presLayoutVars>
      </dgm:prSet>
      <dgm:spPr/>
    </dgm:pt>
    <dgm:pt modelId="{563C7456-11EB-43FE-8D8D-6495AFD9EE85}" type="pres">
      <dgm:prSet presAssocID="{C49048A4-0536-4362-ABCD-B89892F10F30}" presName="pyramid" presStyleLbl="node1" presStyleIdx="0" presStyleCnt="1"/>
      <dgm:spPr/>
    </dgm:pt>
    <dgm:pt modelId="{DFD9EC0D-D383-4161-A20B-55206585F2D1}" type="pres">
      <dgm:prSet presAssocID="{C49048A4-0536-4362-ABCD-B89892F10F30}" presName="theList" presStyleCnt="0"/>
      <dgm:spPr/>
    </dgm:pt>
    <dgm:pt modelId="{79490556-25EA-4D68-930B-68D04A5FA34A}" type="pres">
      <dgm:prSet presAssocID="{1162BDB5-E5E4-4BB6-B643-52966790C102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378AED-E79D-4F6A-BAAB-C36626333C97}" type="pres">
      <dgm:prSet presAssocID="{1162BDB5-E5E4-4BB6-B643-52966790C102}" presName="aSpace" presStyleCnt="0"/>
      <dgm:spPr/>
    </dgm:pt>
    <dgm:pt modelId="{33EACBCB-0191-4830-800B-1058CD0AC339}" type="pres">
      <dgm:prSet presAssocID="{3FA34897-662C-4961-9B2A-1D312F981AF6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5D4138-18EA-4858-856F-58DEAE8F079C}" type="pres">
      <dgm:prSet presAssocID="{3FA34897-662C-4961-9B2A-1D312F981AF6}" presName="aSpace" presStyleCnt="0"/>
      <dgm:spPr/>
    </dgm:pt>
    <dgm:pt modelId="{38A9429B-E7AE-4B59-AB4D-2ACFBAF9EEAD}" type="pres">
      <dgm:prSet presAssocID="{885A14C0-F9B9-45A5-8D55-19DCFBF92C42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DF82C9-76BA-4AD9-9549-F053B861E7D8}" type="pres">
      <dgm:prSet presAssocID="{885A14C0-F9B9-45A5-8D55-19DCFBF92C42}" presName="aSpace" presStyleCnt="0"/>
      <dgm:spPr/>
    </dgm:pt>
    <dgm:pt modelId="{0D15717F-C935-4583-B3B3-6A59C1DED963}" type="pres">
      <dgm:prSet presAssocID="{D3770261-6DF5-44F6-B975-36E83DFF157D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794BD3-6BFC-4138-AC69-A27E98A8CA0F}" type="pres">
      <dgm:prSet presAssocID="{D3770261-6DF5-44F6-B975-36E83DFF157D}" presName="aSpace" presStyleCnt="0"/>
      <dgm:spPr/>
    </dgm:pt>
    <dgm:pt modelId="{2A1F3212-6E60-4078-85E9-FF724F753EBD}" type="pres">
      <dgm:prSet presAssocID="{8D000CB7-7918-40DA-ABFA-0C36D4EA8856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8FD68C-8405-441E-A00B-D22D7F09E0D7}" type="pres">
      <dgm:prSet presAssocID="{8D000CB7-7918-40DA-ABFA-0C36D4EA8856}" presName="aSpace" presStyleCnt="0"/>
      <dgm:spPr/>
    </dgm:pt>
  </dgm:ptLst>
  <dgm:cxnLst>
    <dgm:cxn modelId="{A9847C9D-73B1-4857-8B1D-FA47EEBD6078}" type="presOf" srcId="{C49048A4-0536-4362-ABCD-B89892F10F30}" destId="{91560C4F-F322-4FDD-B9E3-9FC8B27D8E01}" srcOrd="0" destOrd="0" presId="urn:microsoft.com/office/officeart/2005/8/layout/pyramid2"/>
    <dgm:cxn modelId="{211FFA41-3929-48C9-9A17-908C822270E1}" srcId="{C49048A4-0536-4362-ABCD-B89892F10F30}" destId="{3FA34897-662C-4961-9B2A-1D312F981AF6}" srcOrd="1" destOrd="0" parTransId="{89F9743D-6E66-4B1E-8A84-AF2F1012E713}" sibTransId="{F8D89E56-B376-40C2-96A0-05A0989C4BF2}"/>
    <dgm:cxn modelId="{28AFAC95-32A9-4B0A-8CDD-64084018E7D6}" type="presOf" srcId="{3FA34897-662C-4961-9B2A-1D312F981AF6}" destId="{33EACBCB-0191-4830-800B-1058CD0AC339}" srcOrd="0" destOrd="0" presId="urn:microsoft.com/office/officeart/2005/8/layout/pyramid2"/>
    <dgm:cxn modelId="{7A37D164-943E-49D8-9FC4-4164A0799396}" type="presOf" srcId="{D3770261-6DF5-44F6-B975-36E83DFF157D}" destId="{0D15717F-C935-4583-B3B3-6A59C1DED963}" srcOrd="0" destOrd="0" presId="urn:microsoft.com/office/officeart/2005/8/layout/pyramid2"/>
    <dgm:cxn modelId="{B26E66FE-F5D9-4698-9DF4-B971869DD925}" type="presOf" srcId="{8D000CB7-7918-40DA-ABFA-0C36D4EA8856}" destId="{2A1F3212-6E60-4078-85E9-FF724F753EBD}" srcOrd="0" destOrd="0" presId="urn:microsoft.com/office/officeart/2005/8/layout/pyramid2"/>
    <dgm:cxn modelId="{23F37236-E8C3-4162-81FB-CA2557F932ED}" srcId="{C49048A4-0536-4362-ABCD-B89892F10F30}" destId="{885A14C0-F9B9-45A5-8D55-19DCFBF92C42}" srcOrd="2" destOrd="0" parTransId="{8B83C4EA-9FB5-419C-8FA6-4C14BD5C094B}" sibTransId="{159584AE-80FC-4772-B1D3-6A720DA2B42F}"/>
    <dgm:cxn modelId="{C4222D61-E2FE-444A-9700-0ACDA30028AF}" srcId="{C49048A4-0536-4362-ABCD-B89892F10F30}" destId="{1162BDB5-E5E4-4BB6-B643-52966790C102}" srcOrd="0" destOrd="0" parTransId="{15BB76AE-BDE3-4C02-8044-7BA09C8FE779}" sibTransId="{BA712851-9592-407B-B0BC-2B82234BFF19}"/>
    <dgm:cxn modelId="{85D60D9F-689F-4412-9EB7-4AC1020919A8}" srcId="{885A14C0-F9B9-45A5-8D55-19DCFBF92C42}" destId="{0D2D023F-9798-40BB-8C06-FF98C51ECCA9}" srcOrd="0" destOrd="0" parTransId="{1A5D1219-E419-4CF1-B66A-1961B735B34A}" sibTransId="{69C675C9-D54D-4CC3-A9CF-14EA279BF70D}"/>
    <dgm:cxn modelId="{A6BBDB30-E326-428A-B1B5-083DC9F939BA}" srcId="{C49048A4-0536-4362-ABCD-B89892F10F30}" destId="{8D000CB7-7918-40DA-ABFA-0C36D4EA8856}" srcOrd="4" destOrd="0" parTransId="{93F97AB7-182E-466A-A45C-AA146C1E47A8}" sibTransId="{5B3E6A8E-6DE2-4786-A836-C8257E62E07B}"/>
    <dgm:cxn modelId="{DD27FAAB-EF85-46DA-AB40-6A59D97CB31F}" type="presOf" srcId="{1162BDB5-E5E4-4BB6-B643-52966790C102}" destId="{79490556-25EA-4D68-930B-68D04A5FA34A}" srcOrd="0" destOrd="0" presId="urn:microsoft.com/office/officeart/2005/8/layout/pyramid2"/>
    <dgm:cxn modelId="{6D137618-49B9-4759-87DD-30C63CFE6934}" type="presOf" srcId="{0D2D023F-9798-40BB-8C06-FF98C51ECCA9}" destId="{38A9429B-E7AE-4B59-AB4D-2ACFBAF9EEAD}" srcOrd="0" destOrd="1" presId="urn:microsoft.com/office/officeart/2005/8/layout/pyramid2"/>
    <dgm:cxn modelId="{1E6DAD7D-4BE5-4990-8482-CCF5889FC0D4}" srcId="{C49048A4-0536-4362-ABCD-B89892F10F30}" destId="{D3770261-6DF5-44F6-B975-36E83DFF157D}" srcOrd="3" destOrd="0" parTransId="{F1049A55-347A-4036-98EA-9F4612ED5E11}" sibTransId="{BB14ABF9-AC5A-4797-A19C-04892BFF8D58}"/>
    <dgm:cxn modelId="{7697C0A7-05A9-4696-BEFB-962C8B83B5FA}" type="presOf" srcId="{885A14C0-F9B9-45A5-8D55-19DCFBF92C42}" destId="{38A9429B-E7AE-4B59-AB4D-2ACFBAF9EEAD}" srcOrd="0" destOrd="0" presId="urn:microsoft.com/office/officeart/2005/8/layout/pyramid2"/>
    <dgm:cxn modelId="{FA9FD349-E5B3-4131-8338-47481CD3D37D}" type="presParOf" srcId="{91560C4F-F322-4FDD-B9E3-9FC8B27D8E01}" destId="{563C7456-11EB-43FE-8D8D-6495AFD9EE85}" srcOrd="0" destOrd="0" presId="urn:microsoft.com/office/officeart/2005/8/layout/pyramid2"/>
    <dgm:cxn modelId="{FD686F21-F90A-48A3-BD68-C1639A24223A}" type="presParOf" srcId="{91560C4F-F322-4FDD-B9E3-9FC8B27D8E01}" destId="{DFD9EC0D-D383-4161-A20B-55206585F2D1}" srcOrd="1" destOrd="0" presId="urn:microsoft.com/office/officeart/2005/8/layout/pyramid2"/>
    <dgm:cxn modelId="{6BC13E06-CFEF-4E5B-8D97-B94BB96DAFCA}" type="presParOf" srcId="{DFD9EC0D-D383-4161-A20B-55206585F2D1}" destId="{79490556-25EA-4D68-930B-68D04A5FA34A}" srcOrd="0" destOrd="0" presId="urn:microsoft.com/office/officeart/2005/8/layout/pyramid2"/>
    <dgm:cxn modelId="{062C1189-4DD8-4699-9900-8223E44D558F}" type="presParOf" srcId="{DFD9EC0D-D383-4161-A20B-55206585F2D1}" destId="{BA378AED-E79D-4F6A-BAAB-C36626333C97}" srcOrd="1" destOrd="0" presId="urn:microsoft.com/office/officeart/2005/8/layout/pyramid2"/>
    <dgm:cxn modelId="{40826C29-8D8F-4812-A887-9CCE91C0E070}" type="presParOf" srcId="{DFD9EC0D-D383-4161-A20B-55206585F2D1}" destId="{33EACBCB-0191-4830-800B-1058CD0AC339}" srcOrd="2" destOrd="0" presId="urn:microsoft.com/office/officeart/2005/8/layout/pyramid2"/>
    <dgm:cxn modelId="{91276BE4-A1CC-43A8-B0F0-466E30548874}" type="presParOf" srcId="{DFD9EC0D-D383-4161-A20B-55206585F2D1}" destId="{805D4138-18EA-4858-856F-58DEAE8F079C}" srcOrd="3" destOrd="0" presId="urn:microsoft.com/office/officeart/2005/8/layout/pyramid2"/>
    <dgm:cxn modelId="{58F408C6-3719-429D-846D-1BEFF15E15CB}" type="presParOf" srcId="{DFD9EC0D-D383-4161-A20B-55206585F2D1}" destId="{38A9429B-E7AE-4B59-AB4D-2ACFBAF9EEAD}" srcOrd="4" destOrd="0" presId="urn:microsoft.com/office/officeart/2005/8/layout/pyramid2"/>
    <dgm:cxn modelId="{69C61521-91A9-4A9C-B03A-DDF01DE3C112}" type="presParOf" srcId="{DFD9EC0D-D383-4161-A20B-55206585F2D1}" destId="{D1DF82C9-76BA-4AD9-9549-F053B861E7D8}" srcOrd="5" destOrd="0" presId="urn:microsoft.com/office/officeart/2005/8/layout/pyramid2"/>
    <dgm:cxn modelId="{3D89E2A0-CADE-4CD1-918F-999CDA690D78}" type="presParOf" srcId="{DFD9EC0D-D383-4161-A20B-55206585F2D1}" destId="{0D15717F-C935-4583-B3B3-6A59C1DED963}" srcOrd="6" destOrd="0" presId="urn:microsoft.com/office/officeart/2005/8/layout/pyramid2"/>
    <dgm:cxn modelId="{FF31CF53-C8E9-4882-B956-682865655B80}" type="presParOf" srcId="{DFD9EC0D-D383-4161-A20B-55206585F2D1}" destId="{19794BD3-6BFC-4138-AC69-A27E98A8CA0F}" srcOrd="7" destOrd="0" presId="urn:microsoft.com/office/officeart/2005/8/layout/pyramid2"/>
    <dgm:cxn modelId="{B625514E-E4C9-4B62-BDFE-1F764F83DF18}" type="presParOf" srcId="{DFD9EC0D-D383-4161-A20B-55206585F2D1}" destId="{2A1F3212-6E60-4078-85E9-FF724F753EBD}" srcOrd="8" destOrd="0" presId="urn:microsoft.com/office/officeart/2005/8/layout/pyramid2"/>
    <dgm:cxn modelId="{8B04A7D5-BF87-4114-9513-5FCCF0486F68}" type="presParOf" srcId="{DFD9EC0D-D383-4161-A20B-55206585F2D1}" destId="{538FD68C-8405-441E-A00B-D22D7F09E0D7}" srcOrd="9" destOrd="0" presId="urn:microsoft.com/office/officeart/2005/8/layout/pyramid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78091A-8A71-49B6-82F3-EC7E911A159B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769C49-AC2B-4B1E-8449-C5D06CD42814}">
      <dgm:prSet phldrT="[Text]"/>
      <dgm:spPr/>
      <dgm:t>
        <a:bodyPr/>
        <a:lstStyle/>
        <a:p>
          <a:r>
            <a:rPr lang="en-US" dirty="0" smtClean="0">
              <a:solidFill>
                <a:srgbClr val="0070C0"/>
              </a:solidFill>
              <a:latin typeface="Rockwell Extra Bold" pitchFamily="18" charset="0"/>
            </a:rPr>
            <a:t>I</a:t>
          </a:r>
          <a:r>
            <a:rPr lang="en-US" b="1" dirty="0" smtClean="0">
              <a:solidFill>
                <a:srgbClr val="0070C0"/>
              </a:solidFill>
              <a:latin typeface="Rockwell Extra Bold" pitchFamily="18" charset="0"/>
            </a:rPr>
            <a:t>buprofen</a:t>
          </a:r>
          <a:endParaRPr lang="en-US" b="1" dirty="0">
            <a:solidFill>
              <a:srgbClr val="0070C0"/>
            </a:solidFill>
            <a:latin typeface="Rockwell Extra Bold" pitchFamily="18" charset="0"/>
          </a:endParaRPr>
        </a:p>
      </dgm:t>
    </dgm:pt>
    <dgm:pt modelId="{945352FC-9CF8-4F8A-AC08-F82C155B8B23}" type="parTrans" cxnId="{AEDAECB8-6C55-45DA-9AD3-A6EA954A39FF}">
      <dgm:prSet/>
      <dgm:spPr/>
      <dgm:t>
        <a:bodyPr/>
        <a:lstStyle/>
        <a:p>
          <a:endParaRPr lang="en-US"/>
        </a:p>
      </dgm:t>
    </dgm:pt>
    <dgm:pt modelId="{9F2A39A7-FB69-4E52-AFDE-B29A45DE48C3}" type="sibTrans" cxnId="{AEDAECB8-6C55-45DA-9AD3-A6EA954A39FF}">
      <dgm:prSet/>
      <dgm:spPr/>
      <dgm:t>
        <a:bodyPr/>
        <a:lstStyle/>
        <a:p>
          <a:endParaRPr lang="en-US"/>
        </a:p>
      </dgm:t>
    </dgm:pt>
    <dgm:pt modelId="{E044D22B-E699-4A53-90F7-0F538689C3D2}">
      <dgm:prSet phldrT="[Text]" custT="1"/>
      <dgm:spPr/>
      <dgm:t>
        <a:bodyPr/>
        <a:lstStyle/>
        <a:p>
          <a:r>
            <a:rPr lang="en-US" sz="1400" b="1" dirty="0" err="1" smtClean="0">
              <a:solidFill>
                <a:srgbClr val="0070C0"/>
              </a:solidFill>
              <a:latin typeface="Rockwell Extra Bold" pitchFamily="18" charset="0"/>
            </a:rPr>
            <a:t>Paracetamol</a:t>
          </a:r>
          <a:endParaRPr lang="en-US" sz="1400" b="1" dirty="0">
            <a:solidFill>
              <a:srgbClr val="0070C0"/>
            </a:solidFill>
            <a:latin typeface="Rockwell Extra Bold" pitchFamily="18" charset="0"/>
          </a:endParaRPr>
        </a:p>
      </dgm:t>
    </dgm:pt>
    <dgm:pt modelId="{62DAA594-DBEC-486C-93D9-16F0E604AADA}" type="parTrans" cxnId="{F9F21C92-301A-428C-9E5B-30DCC912A10E}">
      <dgm:prSet/>
      <dgm:spPr/>
      <dgm:t>
        <a:bodyPr/>
        <a:lstStyle/>
        <a:p>
          <a:endParaRPr lang="en-US"/>
        </a:p>
      </dgm:t>
    </dgm:pt>
    <dgm:pt modelId="{5A44E60C-8772-4321-88FD-26654C242767}" type="sibTrans" cxnId="{F9F21C92-301A-428C-9E5B-30DCC912A10E}">
      <dgm:prSet/>
      <dgm:spPr/>
      <dgm:t>
        <a:bodyPr/>
        <a:lstStyle/>
        <a:p>
          <a:endParaRPr lang="en-US"/>
        </a:p>
      </dgm:t>
    </dgm:pt>
    <dgm:pt modelId="{FCF391AF-8141-4DED-A582-E125F4CD2A2B}">
      <dgm:prSet phldrT="[Text]"/>
      <dgm:spPr/>
      <dgm:t>
        <a:bodyPr/>
        <a:lstStyle/>
        <a:p>
          <a:r>
            <a:rPr lang="en-US" dirty="0" err="1" smtClean="0">
              <a:solidFill>
                <a:srgbClr val="0070C0"/>
              </a:solidFill>
              <a:latin typeface="Rockwell Extra Bold" pitchFamily="18" charset="0"/>
            </a:rPr>
            <a:t>Piroxicam</a:t>
          </a:r>
          <a:endParaRPr lang="en-US" dirty="0">
            <a:solidFill>
              <a:srgbClr val="0070C0"/>
            </a:solidFill>
            <a:latin typeface="Rockwell Extra Bold" pitchFamily="18" charset="0"/>
          </a:endParaRPr>
        </a:p>
      </dgm:t>
    </dgm:pt>
    <dgm:pt modelId="{D36FEC51-FF68-447B-AB9B-E48579A520BC}" type="parTrans" cxnId="{5AB2E0FA-1EA2-411D-8D4D-CF65B3A318EF}">
      <dgm:prSet/>
      <dgm:spPr/>
      <dgm:t>
        <a:bodyPr/>
        <a:lstStyle/>
        <a:p>
          <a:endParaRPr lang="en-US"/>
        </a:p>
      </dgm:t>
    </dgm:pt>
    <dgm:pt modelId="{138BF9EA-C318-403E-94A9-08E36B0C8EC6}" type="sibTrans" cxnId="{5AB2E0FA-1EA2-411D-8D4D-CF65B3A318EF}">
      <dgm:prSet/>
      <dgm:spPr/>
      <dgm:t>
        <a:bodyPr/>
        <a:lstStyle/>
        <a:p>
          <a:endParaRPr lang="en-US"/>
        </a:p>
      </dgm:t>
    </dgm:pt>
    <dgm:pt modelId="{E1B7E6F2-3F37-4EF7-A4A0-6CE124051320}" type="pres">
      <dgm:prSet presAssocID="{9378091A-8A71-49B6-82F3-EC7E911A159B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CE004D6-C5FC-440A-9E30-60A98099106B}" type="pres">
      <dgm:prSet presAssocID="{9378091A-8A71-49B6-82F3-EC7E911A159B}" presName="cycle" presStyleCnt="0"/>
      <dgm:spPr/>
    </dgm:pt>
    <dgm:pt modelId="{55B0AB79-E343-4EA1-8777-EF2E1A080362}" type="pres">
      <dgm:prSet presAssocID="{9378091A-8A71-49B6-82F3-EC7E911A159B}" presName="centerShape" presStyleCnt="0"/>
      <dgm:spPr/>
    </dgm:pt>
    <dgm:pt modelId="{C5E027B4-3E08-43DD-83D4-CA06B33BEF82}" type="pres">
      <dgm:prSet presAssocID="{9378091A-8A71-49B6-82F3-EC7E911A159B}" presName="connSite" presStyleLbl="node1" presStyleIdx="0" presStyleCnt="4"/>
      <dgm:spPr/>
    </dgm:pt>
    <dgm:pt modelId="{B55A8F10-81C2-4B98-BADD-A41D1AF02713}" type="pres">
      <dgm:prSet presAssocID="{9378091A-8A71-49B6-82F3-EC7E911A159B}" presName="visible" presStyleLbl="node1" presStyleIdx="0" presStyleCnt="4" custScaleX="98659" custLinFactNeighborX="-58516" custLinFactNeighborY="3597"/>
      <dgm:spPr>
        <a:solidFill>
          <a:srgbClr val="FFC000"/>
        </a:solidFill>
      </dgm:spPr>
    </dgm:pt>
    <dgm:pt modelId="{08730BFC-B174-4451-97CD-BB0CFD76F765}" type="pres">
      <dgm:prSet presAssocID="{945352FC-9CF8-4F8A-AC08-F82C155B8B23}" presName="Name25" presStyleLbl="parChTrans1D1" presStyleIdx="0" presStyleCnt="3"/>
      <dgm:spPr/>
      <dgm:t>
        <a:bodyPr/>
        <a:lstStyle/>
        <a:p>
          <a:endParaRPr lang="en-US"/>
        </a:p>
      </dgm:t>
    </dgm:pt>
    <dgm:pt modelId="{DCBF9668-97E7-499F-9048-EC0D6D27CF00}" type="pres">
      <dgm:prSet presAssocID="{95769C49-AC2B-4B1E-8449-C5D06CD42814}" presName="node" presStyleCnt="0"/>
      <dgm:spPr/>
    </dgm:pt>
    <dgm:pt modelId="{A2B239CD-31EC-4392-98A1-99B84CF9068D}" type="pres">
      <dgm:prSet presAssocID="{95769C49-AC2B-4B1E-8449-C5D06CD42814}" presName="parentNode" presStyleLbl="node1" presStyleIdx="1" presStyleCnt="4" custScaleX="103971" custLinFactNeighborX="-89645" custLinFactNeighborY="437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FF228A-BF3C-4F22-BE08-7DA8AA979219}" type="pres">
      <dgm:prSet presAssocID="{95769C49-AC2B-4B1E-8449-C5D06CD42814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157FCE-1251-4F14-9068-20E226B2C102}" type="pres">
      <dgm:prSet presAssocID="{62DAA594-DBEC-486C-93D9-16F0E604AADA}" presName="Name25" presStyleLbl="parChTrans1D1" presStyleIdx="1" presStyleCnt="3"/>
      <dgm:spPr/>
      <dgm:t>
        <a:bodyPr/>
        <a:lstStyle/>
        <a:p>
          <a:endParaRPr lang="en-US"/>
        </a:p>
      </dgm:t>
    </dgm:pt>
    <dgm:pt modelId="{1C4B75E5-B5F3-49DA-B037-632DD05A8B30}" type="pres">
      <dgm:prSet presAssocID="{E044D22B-E699-4A53-90F7-0F538689C3D2}" presName="node" presStyleCnt="0"/>
      <dgm:spPr/>
    </dgm:pt>
    <dgm:pt modelId="{61C0B353-CD3F-45CC-8B5F-2EDBA7C40BC6}" type="pres">
      <dgm:prSet presAssocID="{E044D22B-E699-4A53-90F7-0F538689C3D2}" presName="parentNode" presStyleLbl="node1" presStyleIdx="2" presStyleCnt="4" custLinFactNeighborX="-87230" custLinFactNeighborY="9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6D6D0B-5067-4896-88A3-72D50513BF39}" type="pres">
      <dgm:prSet presAssocID="{E044D22B-E699-4A53-90F7-0F538689C3D2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7CC507-8347-45E5-B2D3-8067DEA71C1D}" type="pres">
      <dgm:prSet presAssocID="{D36FEC51-FF68-447B-AB9B-E48579A520BC}" presName="Name25" presStyleLbl="parChTrans1D1" presStyleIdx="2" presStyleCnt="3"/>
      <dgm:spPr/>
      <dgm:t>
        <a:bodyPr/>
        <a:lstStyle/>
        <a:p>
          <a:endParaRPr lang="en-US"/>
        </a:p>
      </dgm:t>
    </dgm:pt>
    <dgm:pt modelId="{A01E4921-7ED6-4CB8-908F-EBAB8A9C83B5}" type="pres">
      <dgm:prSet presAssocID="{FCF391AF-8141-4DED-A582-E125F4CD2A2B}" presName="node" presStyleCnt="0"/>
      <dgm:spPr/>
    </dgm:pt>
    <dgm:pt modelId="{D24ACC50-7672-43F7-BC02-6506ABE7EEB9}" type="pres">
      <dgm:prSet presAssocID="{FCF391AF-8141-4DED-A582-E125F4CD2A2B}" presName="parentNode" presStyleLbl="node1" presStyleIdx="3" presStyleCnt="4" custLinFactNeighborX="-72970" custLinFactNeighborY="13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8F09CE-ACFC-4BF3-BD42-403BBDDA0FD9}" type="pres">
      <dgm:prSet presAssocID="{FCF391AF-8141-4DED-A582-E125F4CD2A2B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F21C92-301A-428C-9E5B-30DCC912A10E}" srcId="{9378091A-8A71-49B6-82F3-EC7E911A159B}" destId="{E044D22B-E699-4A53-90F7-0F538689C3D2}" srcOrd="1" destOrd="0" parTransId="{62DAA594-DBEC-486C-93D9-16F0E604AADA}" sibTransId="{5A44E60C-8772-4321-88FD-26654C242767}"/>
    <dgm:cxn modelId="{9B0E8746-3E5D-424F-AF99-B6200E994AE3}" type="presOf" srcId="{62DAA594-DBEC-486C-93D9-16F0E604AADA}" destId="{9C157FCE-1251-4F14-9068-20E226B2C102}" srcOrd="0" destOrd="0" presId="urn:microsoft.com/office/officeart/2005/8/layout/radial2"/>
    <dgm:cxn modelId="{B9D0439E-B23B-4A44-9166-0C44DB66627D}" type="presOf" srcId="{FCF391AF-8141-4DED-A582-E125F4CD2A2B}" destId="{D24ACC50-7672-43F7-BC02-6506ABE7EEB9}" srcOrd="0" destOrd="0" presId="urn:microsoft.com/office/officeart/2005/8/layout/radial2"/>
    <dgm:cxn modelId="{45E65886-3860-4834-8CB2-14EFE05A09C4}" type="presOf" srcId="{945352FC-9CF8-4F8A-AC08-F82C155B8B23}" destId="{08730BFC-B174-4451-97CD-BB0CFD76F765}" srcOrd="0" destOrd="0" presId="urn:microsoft.com/office/officeart/2005/8/layout/radial2"/>
    <dgm:cxn modelId="{AEDAECB8-6C55-45DA-9AD3-A6EA954A39FF}" srcId="{9378091A-8A71-49B6-82F3-EC7E911A159B}" destId="{95769C49-AC2B-4B1E-8449-C5D06CD42814}" srcOrd="0" destOrd="0" parTransId="{945352FC-9CF8-4F8A-AC08-F82C155B8B23}" sibTransId="{9F2A39A7-FB69-4E52-AFDE-B29A45DE48C3}"/>
    <dgm:cxn modelId="{5AB2E0FA-1EA2-411D-8D4D-CF65B3A318EF}" srcId="{9378091A-8A71-49B6-82F3-EC7E911A159B}" destId="{FCF391AF-8141-4DED-A582-E125F4CD2A2B}" srcOrd="2" destOrd="0" parTransId="{D36FEC51-FF68-447B-AB9B-E48579A520BC}" sibTransId="{138BF9EA-C318-403E-94A9-08E36B0C8EC6}"/>
    <dgm:cxn modelId="{B7AE2DB2-A3B2-468D-9FA3-29CE9CD9B1AC}" type="presOf" srcId="{95769C49-AC2B-4B1E-8449-C5D06CD42814}" destId="{A2B239CD-31EC-4392-98A1-99B84CF9068D}" srcOrd="0" destOrd="0" presId="urn:microsoft.com/office/officeart/2005/8/layout/radial2"/>
    <dgm:cxn modelId="{671919E1-5B57-4AF0-B355-D552803D2EC2}" type="presOf" srcId="{9378091A-8A71-49B6-82F3-EC7E911A159B}" destId="{E1B7E6F2-3F37-4EF7-A4A0-6CE124051320}" srcOrd="0" destOrd="0" presId="urn:microsoft.com/office/officeart/2005/8/layout/radial2"/>
    <dgm:cxn modelId="{ED7FF63F-835D-425F-B415-B8F00104712E}" type="presOf" srcId="{E044D22B-E699-4A53-90F7-0F538689C3D2}" destId="{61C0B353-CD3F-45CC-8B5F-2EDBA7C40BC6}" srcOrd="0" destOrd="0" presId="urn:microsoft.com/office/officeart/2005/8/layout/radial2"/>
    <dgm:cxn modelId="{0884079F-991D-4D67-9722-FE0E036837CC}" type="presOf" srcId="{D36FEC51-FF68-447B-AB9B-E48579A520BC}" destId="{517CC507-8347-45E5-B2D3-8067DEA71C1D}" srcOrd="0" destOrd="0" presId="urn:microsoft.com/office/officeart/2005/8/layout/radial2"/>
    <dgm:cxn modelId="{5363119A-06AF-4602-A3AF-EC497AC4A791}" type="presParOf" srcId="{E1B7E6F2-3F37-4EF7-A4A0-6CE124051320}" destId="{2CE004D6-C5FC-440A-9E30-60A98099106B}" srcOrd="0" destOrd="0" presId="urn:microsoft.com/office/officeart/2005/8/layout/radial2"/>
    <dgm:cxn modelId="{BB640615-3B2B-4242-87AF-0654AA0A03D1}" type="presParOf" srcId="{2CE004D6-C5FC-440A-9E30-60A98099106B}" destId="{55B0AB79-E343-4EA1-8777-EF2E1A080362}" srcOrd="0" destOrd="0" presId="urn:microsoft.com/office/officeart/2005/8/layout/radial2"/>
    <dgm:cxn modelId="{9A81A0AC-BF9D-4DFE-A1C4-DCEFB4827019}" type="presParOf" srcId="{55B0AB79-E343-4EA1-8777-EF2E1A080362}" destId="{C5E027B4-3E08-43DD-83D4-CA06B33BEF82}" srcOrd="0" destOrd="0" presId="urn:microsoft.com/office/officeart/2005/8/layout/radial2"/>
    <dgm:cxn modelId="{DDFF5E51-3983-4A61-A43E-1FB3D7E01679}" type="presParOf" srcId="{55B0AB79-E343-4EA1-8777-EF2E1A080362}" destId="{B55A8F10-81C2-4B98-BADD-A41D1AF02713}" srcOrd="1" destOrd="0" presId="urn:microsoft.com/office/officeart/2005/8/layout/radial2"/>
    <dgm:cxn modelId="{1FE7BD6D-8069-439B-9463-D442DB399017}" type="presParOf" srcId="{2CE004D6-C5FC-440A-9E30-60A98099106B}" destId="{08730BFC-B174-4451-97CD-BB0CFD76F765}" srcOrd="1" destOrd="0" presId="urn:microsoft.com/office/officeart/2005/8/layout/radial2"/>
    <dgm:cxn modelId="{D5CA26DF-AA36-4EA6-8A84-F6F5EFB8EB9D}" type="presParOf" srcId="{2CE004D6-C5FC-440A-9E30-60A98099106B}" destId="{DCBF9668-97E7-499F-9048-EC0D6D27CF00}" srcOrd="2" destOrd="0" presId="urn:microsoft.com/office/officeart/2005/8/layout/radial2"/>
    <dgm:cxn modelId="{E2F647B3-4000-44FB-8E53-4C8FE9E91143}" type="presParOf" srcId="{DCBF9668-97E7-499F-9048-EC0D6D27CF00}" destId="{A2B239CD-31EC-4392-98A1-99B84CF9068D}" srcOrd="0" destOrd="0" presId="urn:microsoft.com/office/officeart/2005/8/layout/radial2"/>
    <dgm:cxn modelId="{17545EB1-5C13-4AFD-85BE-A6B090CF7F09}" type="presParOf" srcId="{DCBF9668-97E7-499F-9048-EC0D6D27CF00}" destId="{4EFF228A-BF3C-4F22-BE08-7DA8AA979219}" srcOrd="1" destOrd="0" presId="urn:microsoft.com/office/officeart/2005/8/layout/radial2"/>
    <dgm:cxn modelId="{3F55E81E-5B9F-4174-BF3D-B3DD5A9C56DB}" type="presParOf" srcId="{2CE004D6-C5FC-440A-9E30-60A98099106B}" destId="{9C157FCE-1251-4F14-9068-20E226B2C102}" srcOrd="3" destOrd="0" presId="urn:microsoft.com/office/officeart/2005/8/layout/radial2"/>
    <dgm:cxn modelId="{6947BED8-A28A-4DCA-87AD-FBC56AC494CA}" type="presParOf" srcId="{2CE004D6-C5FC-440A-9E30-60A98099106B}" destId="{1C4B75E5-B5F3-49DA-B037-632DD05A8B30}" srcOrd="4" destOrd="0" presId="urn:microsoft.com/office/officeart/2005/8/layout/radial2"/>
    <dgm:cxn modelId="{6B452BC8-0280-4D77-9A84-4ADDB6466DEE}" type="presParOf" srcId="{1C4B75E5-B5F3-49DA-B037-632DD05A8B30}" destId="{61C0B353-CD3F-45CC-8B5F-2EDBA7C40BC6}" srcOrd="0" destOrd="0" presId="urn:microsoft.com/office/officeart/2005/8/layout/radial2"/>
    <dgm:cxn modelId="{20CC106E-3338-45E2-8DE8-38423FE5F224}" type="presParOf" srcId="{1C4B75E5-B5F3-49DA-B037-632DD05A8B30}" destId="{876D6D0B-5067-4896-88A3-72D50513BF39}" srcOrd="1" destOrd="0" presId="urn:microsoft.com/office/officeart/2005/8/layout/radial2"/>
    <dgm:cxn modelId="{CA836687-50C4-4970-BFBB-5BAEA4377854}" type="presParOf" srcId="{2CE004D6-C5FC-440A-9E30-60A98099106B}" destId="{517CC507-8347-45E5-B2D3-8067DEA71C1D}" srcOrd="5" destOrd="0" presId="urn:microsoft.com/office/officeart/2005/8/layout/radial2"/>
    <dgm:cxn modelId="{F46BA44D-2664-4E9D-9489-1F89DD8C3CA2}" type="presParOf" srcId="{2CE004D6-C5FC-440A-9E30-60A98099106B}" destId="{A01E4921-7ED6-4CB8-908F-EBAB8A9C83B5}" srcOrd="6" destOrd="0" presId="urn:microsoft.com/office/officeart/2005/8/layout/radial2"/>
    <dgm:cxn modelId="{2BA38E0D-2934-431D-8B38-31A0C0F54ED2}" type="presParOf" srcId="{A01E4921-7ED6-4CB8-908F-EBAB8A9C83B5}" destId="{D24ACC50-7672-43F7-BC02-6506ABE7EEB9}" srcOrd="0" destOrd="0" presId="urn:microsoft.com/office/officeart/2005/8/layout/radial2"/>
    <dgm:cxn modelId="{F8221FAD-8473-46D5-8D22-87B52DB78EED}" type="presParOf" srcId="{A01E4921-7ED6-4CB8-908F-EBAB8A9C83B5}" destId="{168F09CE-ACFC-4BF3-BD42-403BBDDA0FD9}" srcOrd="1" destOrd="0" presId="urn:microsoft.com/office/officeart/2005/8/layout/radial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E66DA08-7E08-4656-BDFA-4C3FAF6E1041}" type="doc">
      <dgm:prSet loTypeId="urn:microsoft.com/office/officeart/2005/8/layout/gear1" loCatId="process" qsTypeId="urn:microsoft.com/office/officeart/2005/8/quickstyle/3d3" qsCatId="3D" csTypeId="urn:microsoft.com/office/officeart/2005/8/colors/accent1_2" csCatId="accent1" phldr="1"/>
      <dgm:spPr/>
    </dgm:pt>
    <dgm:pt modelId="{BECE30C9-38D7-4987-868D-0815102C7B47}">
      <dgm:prSet phldrT="[Text]" custT="1"/>
      <dgm:spPr/>
      <dgm:t>
        <a:bodyPr/>
        <a:lstStyle/>
        <a:p>
          <a:r>
            <a:rPr lang="en-US" sz="1400" dirty="0" smtClean="0">
              <a:solidFill>
                <a:schemeClr val="bg1"/>
              </a:solidFill>
              <a:latin typeface="Arial Rounded MT Bold" pitchFamily="34" charset="0"/>
            </a:rPr>
            <a:t>Synthetic Opiate</a:t>
          </a:r>
          <a:endParaRPr lang="en-US" sz="1400" dirty="0">
            <a:solidFill>
              <a:schemeClr val="bg1"/>
            </a:solidFill>
            <a:latin typeface="Arial Rounded MT Bold" pitchFamily="34" charset="0"/>
          </a:endParaRPr>
        </a:p>
      </dgm:t>
    </dgm:pt>
    <dgm:pt modelId="{E0A93F4D-01F5-4F9D-9EC1-1C41E9CC4B48}" type="parTrans" cxnId="{E81F9AAE-71F7-403B-83AE-14CBE81DB059}">
      <dgm:prSet/>
      <dgm:spPr/>
      <dgm:t>
        <a:bodyPr/>
        <a:lstStyle/>
        <a:p>
          <a:endParaRPr lang="en-US"/>
        </a:p>
      </dgm:t>
    </dgm:pt>
    <dgm:pt modelId="{2F252E71-D733-4A53-9FC3-6D4835E65694}" type="sibTrans" cxnId="{E81F9AAE-71F7-403B-83AE-14CBE81DB059}">
      <dgm:prSet/>
      <dgm:spPr/>
      <dgm:t>
        <a:bodyPr/>
        <a:lstStyle/>
        <a:p>
          <a:endParaRPr lang="en-US"/>
        </a:p>
      </dgm:t>
    </dgm:pt>
    <dgm:pt modelId="{84879400-05EF-4F81-AA76-3403FBA5D914}">
      <dgm:prSet phldrT="[Text]" custT="1"/>
      <dgm:spPr/>
      <dgm:t>
        <a:bodyPr/>
        <a:lstStyle/>
        <a:p>
          <a:r>
            <a:rPr lang="en-US" sz="1400" b="0" dirty="0" smtClean="0">
              <a:solidFill>
                <a:schemeClr val="bg1"/>
              </a:solidFill>
              <a:latin typeface="Arial Rounded MT Bold" pitchFamily="34" charset="0"/>
            </a:rPr>
            <a:t>Semi</a:t>
          </a:r>
        </a:p>
        <a:p>
          <a:r>
            <a:rPr lang="en-US" sz="1400" b="0" dirty="0" smtClean="0">
              <a:solidFill>
                <a:schemeClr val="bg1"/>
              </a:solidFill>
              <a:latin typeface="Arial Rounded MT Bold" pitchFamily="34" charset="0"/>
            </a:rPr>
            <a:t>synthetic  Opiate</a:t>
          </a:r>
          <a:endParaRPr lang="en-US" sz="1400" b="0" dirty="0">
            <a:solidFill>
              <a:schemeClr val="bg1"/>
            </a:solidFill>
            <a:latin typeface="Arial Rounded MT Bold" pitchFamily="34" charset="0"/>
          </a:endParaRPr>
        </a:p>
      </dgm:t>
    </dgm:pt>
    <dgm:pt modelId="{FE7B8235-9C6F-42AD-84BF-DA98C6EDF0FB}" type="parTrans" cxnId="{5544B299-B3E8-430C-964D-F55A7080A742}">
      <dgm:prSet/>
      <dgm:spPr/>
      <dgm:t>
        <a:bodyPr/>
        <a:lstStyle/>
        <a:p>
          <a:endParaRPr lang="en-US"/>
        </a:p>
      </dgm:t>
    </dgm:pt>
    <dgm:pt modelId="{79620801-DD41-419B-8EAC-089F863109FB}" type="sibTrans" cxnId="{5544B299-B3E8-430C-964D-F55A7080A742}">
      <dgm:prSet/>
      <dgm:spPr/>
      <dgm:t>
        <a:bodyPr/>
        <a:lstStyle/>
        <a:p>
          <a:endParaRPr lang="en-US"/>
        </a:p>
      </dgm:t>
    </dgm:pt>
    <dgm:pt modelId="{1C525E11-97CC-4850-B10C-3E96ED2FB4EB}">
      <dgm:prSet phldrT="[Text]" custT="1"/>
      <dgm:spPr/>
      <dgm:t>
        <a:bodyPr/>
        <a:lstStyle/>
        <a:p>
          <a:r>
            <a:rPr lang="en-US" sz="1200" dirty="0" smtClean="0">
              <a:solidFill>
                <a:schemeClr val="bg1"/>
              </a:solidFill>
              <a:latin typeface="Arial Rounded MT Bold" pitchFamily="34" charset="0"/>
            </a:rPr>
            <a:t>Natural</a:t>
          </a:r>
          <a:br>
            <a:rPr lang="en-US" sz="1200" dirty="0" smtClean="0">
              <a:solidFill>
                <a:schemeClr val="bg1"/>
              </a:solidFill>
              <a:latin typeface="Arial Rounded MT Bold" pitchFamily="34" charset="0"/>
            </a:rPr>
          </a:br>
          <a:r>
            <a:rPr lang="en-US" sz="1200" dirty="0" smtClean="0">
              <a:solidFill>
                <a:schemeClr val="bg1"/>
              </a:solidFill>
              <a:latin typeface="Arial Rounded MT Bold" pitchFamily="34" charset="0"/>
            </a:rPr>
            <a:t>Opiate</a:t>
          </a:r>
          <a:endParaRPr lang="en-US" sz="1200" dirty="0">
            <a:solidFill>
              <a:schemeClr val="bg1"/>
            </a:solidFill>
            <a:latin typeface="Arial Rounded MT Bold" pitchFamily="34" charset="0"/>
          </a:endParaRPr>
        </a:p>
      </dgm:t>
    </dgm:pt>
    <dgm:pt modelId="{7C52644A-A006-4B56-9F73-487F25973FE7}" type="parTrans" cxnId="{C29F0DD7-2812-4D92-9D0B-3B4F4A4AC0BA}">
      <dgm:prSet/>
      <dgm:spPr/>
      <dgm:t>
        <a:bodyPr/>
        <a:lstStyle/>
        <a:p>
          <a:endParaRPr lang="en-US"/>
        </a:p>
      </dgm:t>
    </dgm:pt>
    <dgm:pt modelId="{2B1F5ECD-2C4F-47A1-BB27-975C92FEB599}" type="sibTrans" cxnId="{C29F0DD7-2812-4D92-9D0B-3B4F4A4AC0BA}">
      <dgm:prSet/>
      <dgm:spPr/>
      <dgm:t>
        <a:bodyPr/>
        <a:lstStyle/>
        <a:p>
          <a:endParaRPr lang="en-US"/>
        </a:p>
      </dgm:t>
    </dgm:pt>
    <dgm:pt modelId="{F175B88B-A2F2-47A9-9383-3C31FE3ADB3B}" type="pres">
      <dgm:prSet presAssocID="{3E66DA08-7E08-4656-BDFA-4C3FAF6E1041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761DE88E-B489-4314-BD13-0AFBD0037A9E}" type="pres">
      <dgm:prSet presAssocID="{BECE30C9-38D7-4987-868D-0815102C7B47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CC01EE-3878-48AE-A6AB-8D5C5E84CAC0}" type="pres">
      <dgm:prSet presAssocID="{BECE30C9-38D7-4987-868D-0815102C7B47}" presName="gear1srcNode" presStyleLbl="node1" presStyleIdx="0" presStyleCnt="3"/>
      <dgm:spPr/>
      <dgm:t>
        <a:bodyPr/>
        <a:lstStyle/>
        <a:p>
          <a:endParaRPr lang="en-US"/>
        </a:p>
      </dgm:t>
    </dgm:pt>
    <dgm:pt modelId="{562DE9D5-B7AA-4299-AD4F-186A2AB4891F}" type="pres">
      <dgm:prSet presAssocID="{BECE30C9-38D7-4987-868D-0815102C7B47}" presName="gear1dstNode" presStyleLbl="node1" presStyleIdx="0" presStyleCnt="3"/>
      <dgm:spPr/>
      <dgm:t>
        <a:bodyPr/>
        <a:lstStyle/>
        <a:p>
          <a:endParaRPr lang="en-US"/>
        </a:p>
      </dgm:t>
    </dgm:pt>
    <dgm:pt modelId="{68572B20-D4A1-4801-8921-3320B9BA914B}" type="pres">
      <dgm:prSet presAssocID="{84879400-05EF-4F81-AA76-3403FBA5D914}" presName="gear2" presStyleLbl="node1" presStyleIdx="1" presStyleCnt="3" custScaleX="121250" custScaleY="10438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E55DEC-C3C8-4DD9-85AA-7E412EC50EDA}" type="pres">
      <dgm:prSet presAssocID="{84879400-05EF-4F81-AA76-3403FBA5D914}" presName="gear2srcNode" presStyleLbl="node1" presStyleIdx="1" presStyleCnt="3"/>
      <dgm:spPr/>
      <dgm:t>
        <a:bodyPr/>
        <a:lstStyle/>
        <a:p>
          <a:endParaRPr lang="en-US"/>
        </a:p>
      </dgm:t>
    </dgm:pt>
    <dgm:pt modelId="{95B02B2E-163A-4278-B6F0-4FDB60EE0F3E}" type="pres">
      <dgm:prSet presAssocID="{84879400-05EF-4F81-AA76-3403FBA5D914}" presName="gear2dstNode" presStyleLbl="node1" presStyleIdx="1" presStyleCnt="3"/>
      <dgm:spPr/>
      <dgm:t>
        <a:bodyPr/>
        <a:lstStyle/>
        <a:p>
          <a:endParaRPr lang="en-US"/>
        </a:p>
      </dgm:t>
    </dgm:pt>
    <dgm:pt modelId="{F345F60D-8BD6-4830-B99B-155DA981A88F}" type="pres">
      <dgm:prSet presAssocID="{1C525E11-97CC-4850-B10C-3E96ED2FB4EB}" presName="gear3" presStyleLbl="node1" presStyleIdx="2" presStyleCnt="3" custScaleX="121826" custScaleY="107268" custLinFactNeighborX="-285" custLinFactNeighborY="-787"/>
      <dgm:spPr/>
      <dgm:t>
        <a:bodyPr/>
        <a:lstStyle/>
        <a:p>
          <a:endParaRPr lang="en-US"/>
        </a:p>
      </dgm:t>
    </dgm:pt>
    <dgm:pt modelId="{1767A8CF-14B7-4BA6-8B40-0A4B6808EE60}" type="pres">
      <dgm:prSet presAssocID="{1C525E11-97CC-4850-B10C-3E96ED2FB4EB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706DEE-1D26-40C5-8C22-8CF10242AE7C}" type="pres">
      <dgm:prSet presAssocID="{1C525E11-97CC-4850-B10C-3E96ED2FB4EB}" presName="gear3srcNode" presStyleLbl="node1" presStyleIdx="2" presStyleCnt="3"/>
      <dgm:spPr/>
      <dgm:t>
        <a:bodyPr/>
        <a:lstStyle/>
        <a:p>
          <a:endParaRPr lang="en-US"/>
        </a:p>
      </dgm:t>
    </dgm:pt>
    <dgm:pt modelId="{D0D8B4BB-E453-47D7-9875-4BB77752CBFD}" type="pres">
      <dgm:prSet presAssocID="{1C525E11-97CC-4850-B10C-3E96ED2FB4EB}" presName="gear3dstNode" presStyleLbl="node1" presStyleIdx="2" presStyleCnt="3"/>
      <dgm:spPr/>
      <dgm:t>
        <a:bodyPr/>
        <a:lstStyle/>
        <a:p>
          <a:endParaRPr lang="en-US"/>
        </a:p>
      </dgm:t>
    </dgm:pt>
    <dgm:pt modelId="{07EB36FD-1A6E-4218-9330-EA7C165FC502}" type="pres">
      <dgm:prSet presAssocID="{2F252E71-D733-4A53-9FC3-6D4835E65694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83CE6094-37CA-46CA-87EE-7565DC20B17A}" type="pres">
      <dgm:prSet presAssocID="{79620801-DD41-419B-8EAC-089F863109FB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B7318F70-4079-431E-9DFE-1F5DE6ABB99F}" type="pres">
      <dgm:prSet presAssocID="{2B1F5ECD-2C4F-47A1-BB27-975C92FEB599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AEEB24D3-D923-4DCE-869B-03C88293895F}" type="presOf" srcId="{2F252E71-D733-4A53-9FC3-6D4835E65694}" destId="{07EB36FD-1A6E-4218-9330-EA7C165FC502}" srcOrd="0" destOrd="0" presId="urn:microsoft.com/office/officeart/2005/8/layout/gear1"/>
    <dgm:cxn modelId="{C437404E-4926-4CA3-82FD-AD0C994EFDE8}" type="presOf" srcId="{84879400-05EF-4F81-AA76-3403FBA5D914}" destId="{68572B20-D4A1-4801-8921-3320B9BA914B}" srcOrd="0" destOrd="0" presId="urn:microsoft.com/office/officeart/2005/8/layout/gear1"/>
    <dgm:cxn modelId="{5544B299-B3E8-430C-964D-F55A7080A742}" srcId="{3E66DA08-7E08-4656-BDFA-4C3FAF6E1041}" destId="{84879400-05EF-4F81-AA76-3403FBA5D914}" srcOrd="1" destOrd="0" parTransId="{FE7B8235-9C6F-42AD-84BF-DA98C6EDF0FB}" sibTransId="{79620801-DD41-419B-8EAC-089F863109FB}"/>
    <dgm:cxn modelId="{2329C68A-677B-4507-8067-9DEEBF1EBB0B}" type="presOf" srcId="{2B1F5ECD-2C4F-47A1-BB27-975C92FEB599}" destId="{B7318F70-4079-431E-9DFE-1F5DE6ABB99F}" srcOrd="0" destOrd="0" presId="urn:microsoft.com/office/officeart/2005/8/layout/gear1"/>
    <dgm:cxn modelId="{3BBC5AEF-DCC7-4686-A43D-7AD18C0E6312}" type="presOf" srcId="{BECE30C9-38D7-4987-868D-0815102C7B47}" destId="{D7CC01EE-3878-48AE-A6AB-8D5C5E84CAC0}" srcOrd="1" destOrd="0" presId="urn:microsoft.com/office/officeart/2005/8/layout/gear1"/>
    <dgm:cxn modelId="{6D146117-7482-4E32-8F37-E66C7903D5E5}" type="presOf" srcId="{79620801-DD41-419B-8EAC-089F863109FB}" destId="{83CE6094-37CA-46CA-87EE-7565DC20B17A}" srcOrd="0" destOrd="0" presId="urn:microsoft.com/office/officeart/2005/8/layout/gear1"/>
    <dgm:cxn modelId="{260CD2D8-6FF4-4BF7-9163-35AC6A3B8744}" type="presOf" srcId="{1C525E11-97CC-4850-B10C-3E96ED2FB4EB}" destId="{D0D8B4BB-E453-47D7-9875-4BB77752CBFD}" srcOrd="3" destOrd="0" presId="urn:microsoft.com/office/officeart/2005/8/layout/gear1"/>
    <dgm:cxn modelId="{EB869026-0637-4F54-BF9B-227626C2C359}" type="presOf" srcId="{3E66DA08-7E08-4656-BDFA-4C3FAF6E1041}" destId="{F175B88B-A2F2-47A9-9383-3C31FE3ADB3B}" srcOrd="0" destOrd="0" presId="urn:microsoft.com/office/officeart/2005/8/layout/gear1"/>
    <dgm:cxn modelId="{CFDA8EBD-6627-4FB0-BF2A-842EB000D399}" type="presOf" srcId="{1C525E11-97CC-4850-B10C-3E96ED2FB4EB}" destId="{F345F60D-8BD6-4830-B99B-155DA981A88F}" srcOrd="0" destOrd="0" presId="urn:microsoft.com/office/officeart/2005/8/layout/gear1"/>
    <dgm:cxn modelId="{A8E92003-E456-4F05-8E99-7337BF398271}" type="presOf" srcId="{1C525E11-97CC-4850-B10C-3E96ED2FB4EB}" destId="{1767A8CF-14B7-4BA6-8B40-0A4B6808EE60}" srcOrd="1" destOrd="0" presId="urn:microsoft.com/office/officeart/2005/8/layout/gear1"/>
    <dgm:cxn modelId="{3D360D80-D3C3-42E7-AEAC-544F616B7836}" type="presOf" srcId="{84879400-05EF-4F81-AA76-3403FBA5D914}" destId="{C8E55DEC-C3C8-4DD9-85AA-7E412EC50EDA}" srcOrd="1" destOrd="0" presId="urn:microsoft.com/office/officeart/2005/8/layout/gear1"/>
    <dgm:cxn modelId="{3F46BD8B-3701-444B-A866-39A3BE7E3874}" type="presOf" srcId="{BECE30C9-38D7-4987-868D-0815102C7B47}" destId="{562DE9D5-B7AA-4299-AD4F-186A2AB4891F}" srcOrd="2" destOrd="0" presId="urn:microsoft.com/office/officeart/2005/8/layout/gear1"/>
    <dgm:cxn modelId="{024F5EE2-A260-495D-B508-F07FD6134F08}" type="presOf" srcId="{BECE30C9-38D7-4987-868D-0815102C7B47}" destId="{761DE88E-B489-4314-BD13-0AFBD0037A9E}" srcOrd="0" destOrd="0" presId="urn:microsoft.com/office/officeart/2005/8/layout/gear1"/>
    <dgm:cxn modelId="{F613E1C0-A111-4D90-A57E-DF002CC24BF3}" type="presOf" srcId="{84879400-05EF-4F81-AA76-3403FBA5D914}" destId="{95B02B2E-163A-4278-B6F0-4FDB60EE0F3E}" srcOrd="2" destOrd="0" presId="urn:microsoft.com/office/officeart/2005/8/layout/gear1"/>
    <dgm:cxn modelId="{C29F0DD7-2812-4D92-9D0B-3B4F4A4AC0BA}" srcId="{3E66DA08-7E08-4656-BDFA-4C3FAF6E1041}" destId="{1C525E11-97CC-4850-B10C-3E96ED2FB4EB}" srcOrd="2" destOrd="0" parTransId="{7C52644A-A006-4B56-9F73-487F25973FE7}" sibTransId="{2B1F5ECD-2C4F-47A1-BB27-975C92FEB599}"/>
    <dgm:cxn modelId="{E81F9AAE-71F7-403B-83AE-14CBE81DB059}" srcId="{3E66DA08-7E08-4656-BDFA-4C3FAF6E1041}" destId="{BECE30C9-38D7-4987-868D-0815102C7B47}" srcOrd="0" destOrd="0" parTransId="{E0A93F4D-01F5-4F9D-9EC1-1C41E9CC4B48}" sibTransId="{2F252E71-D733-4A53-9FC3-6D4835E65694}"/>
    <dgm:cxn modelId="{DC40B7DC-5234-43DC-A323-F20EC9B2E380}" type="presOf" srcId="{1C525E11-97CC-4850-B10C-3E96ED2FB4EB}" destId="{0C706DEE-1D26-40C5-8C22-8CF10242AE7C}" srcOrd="2" destOrd="0" presId="urn:microsoft.com/office/officeart/2005/8/layout/gear1"/>
    <dgm:cxn modelId="{A42FFCA9-D0E5-4C23-BA88-A359BB063E04}" type="presParOf" srcId="{F175B88B-A2F2-47A9-9383-3C31FE3ADB3B}" destId="{761DE88E-B489-4314-BD13-0AFBD0037A9E}" srcOrd="0" destOrd="0" presId="urn:microsoft.com/office/officeart/2005/8/layout/gear1"/>
    <dgm:cxn modelId="{F22B6F9A-1786-4792-B9BB-C2319D6C13E2}" type="presParOf" srcId="{F175B88B-A2F2-47A9-9383-3C31FE3ADB3B}" destId="{D7CC01EE-3878-48AE-A6AB-8D5C5E84CAC0}" srcOrd="1" destOrd="0" presId="urn:microsoft.com/office/officeart/2005/8/layout/gear1"/>
    <dgm:cxn modelId="{68ECCC7B-6618-422F-A79C-1109CE2A845B}" type="presParOf" srcId="{F175B88B-A2F2-47A9-9383-3C31FE3ADB3B}" destId="{562DE9D5-B7AA-4299-AD4F-186A2AB4891F}" srcOrd="2" destOrd="0" presId="urn:microsoft.com/office/officeart/2005/8/layout/gear1"/>
    <dgm:cxn modelId="{AF148010-E028-49BA-9109-4245F9CA836B}" type="presParOf" srcId="{F175B88B-A2F2-47A9-9383-3C31FE3ADB3B}" destId="{68572B20-D4A1-4801-8921-3320B9BA914B}" srcOrd="3" destOrd="0" presId="urn:microsoft.com/office/officeart/2005/8/layout/gear1"/>
    <dgm:cxn modelId="{1E425D27-5606-4F98-8788-ED8382619990}" type="presParOf" srcId="{F175B88B-A2F2-47A9-9383-3C31FE3ADB3B}" destId="{C8E55DEC-C3C8-4DD9-85AA-7E412EC50EDA}" srcOrd="4" destOrd="0" presId="urn:microsoft.com/office/officeart/2005/8/layout/gear1"/>
    <dgm:cxn modelId="{D72FB53C-A178-4963-A33F-6CAEB6B59367}" type="presParOf" srcId="{F175B88B-A2F2-47A9-9383-3C31FE3ADB3B}" destId="{95B02B2E-163A-4278-B6F0-4FDB60EE0F3E}" srcOrd="5" destOrd="0" presId="urn:microsoft.com/office/officeart/2005/8/layout/gear1"/>
    <dgm:cxn modelId="{70E40F3E-DAE9-441E-B261-834DDEF94423}" type="presParOf" srcId="{F175B88B-A2F2-47A9-9383-3C31FE3ADB3B}" destId="{F345F60D-8BD6-4830-B99B-155DA981A88F}" srcOrd="6" destOrd="0" presId="urn:microsoft.com/office/officeart/2005/8/layout/gear1"/>
    <dgm:cxn modelId="{7EF6DA37-5875-4195-9158-63EDF2C2C6FF}" type="presParOf" srcId="{F175B88B-A2F2-47A9-9383-3C31FE3ADB3B}" destId="{1767A8CF-14B7-4BA6-8B40-0A4B6808EE60}" srcOrd="7" destOrd="0" presId="urn:microsoft.com/office/officeart/2005/8/layout/gear1"/>
    <dgm:cxn modelId="{5F8D1FF3-1EF7-4529-8B30-528A58ABC3AF}" type="presParOf" srcId="{F175B88B-A2F2-47A9-9383-3C31FE3ADB3B}" destId="{0C706DEE-1D26-40C5-8C22-8CF10242AE7C}" srcOrd="8" destOrd="0" presId="urn:microsoft.com/office/officeart/2005/8/layout/gear1"/>
    <dgm:cxn modelId="{4FA2F08E-C5C9-4857-9826-DD9AAB9C64B0}" type="presParOf" srcId="{F175B88B-A2F2-47A9-9383-3C31FE3ADB3B}" destId="{D0D8B4BB-E453-47D7-9875-4BB77752CBFD}" srcOrd="9" destOrd="0" presId="urn:microsoft.com/office/officeart/2005/8/layout/gear1"/>
    <dgm:cxn modelId="{4C628B3A-8B07-41C7-96C5-541D74868121}" type="presParOf" srcId="{F175B88B-A2F2-47A9-9383-3C31FE3ADB3B}" destId="{07EB36FD-1A6E-4218-9330-EA7C165FC502}" srcOrd="10" destOrd="0" presId="urn:microsoft.com/office/officeart/2005/8/layout/gear1"/>
    <dgm:cxn modelId="{50FD457E-E25D-45D9-A275-B86EE90638EE}" type="presParOf" srcId="{F175B88B-A2F2-47A9-9383-3C31FE3ADB3B}" destId="{83CE6094-37CA-46CA-87EE-7565DC20B17A}" srcOrd="11" destOrd="0" presId="urn:microsoft.com/office/officeart/2005/8/layout/gear1"/>
    <dgm:cxn modelId="{6263892E-1BF8-4DBD-9B96-E5EFB9A6AD93}" type="presParOf" srcId="{F175B88B-A2F2-47A9-9383-3C31FE3ADB3B}" destId="{B7318F70-4079-431E-9DFE-1F5DE6ABB99F}" srcOrd="12" destOrd="0" presId="urn:microsoft.com/office/officeart/2005/8/layout/gear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51F53AE-AB52-4D4D-84D3-5625F58359D0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1EFC48-AE22-462D-99E6-68AE57BF0E3F}">
      <dgm:prSet phldrT="[Text]" custT="1"/>
      <dgm:spPr/>
      <dgm:t>
        <a:bodyPr/>
        <a:lstStyle/>
        <a:p>
          <a:r>
            <a:rPr lang="en-US" sz="2000" dirty="0" smtClean="0">
              <a:latin typeface="Algerian" pitchFamily="82" charset="0"/>
            </a:rPr>
            <a:t>Drugs for Oral </a:t>
          </a:r>
          <a:r>
            <a:rPr lang="en-US" sz="2000" dirty="0" err="1" smtClean="0">
              <a:latin typeface="Algerian" pitchFamily="82" charset="0"/>
            </a:rPr>
            <a:t>concious</a:t>
          </a:r>
          <a:r>
            <a:rPr lang="en-US" sz="2000" dirty="0" smtClean="0">
              <a:latin typeface="Algerian" pitchFamily="82" charset="0"/>
            </a:rPr>
            <a:t> sedation</a:t>
          </a:r>
          <a:endParaRPr lang="en-US" sz="2000" dirty="0">
            <a:latin typeface="Algerian" pitchFamily="82" charset="0"/>
          </a:endParaRPr>
        </a:p>
      </dgm:t>
    </dgm:pt>
    <dgm:pt modelId="{CF4BCFAF-3923-4256-94AB-1D8D7839E3AD}" type="parTrans" cxnId="{4CC5D547-1A56-4003-AE9A-E63F4F2E90CF}">
      <dgm:prSet/>
      <dgm:spPr/>
      <dgm:t>
        <a:bodyPr/>
        <a:lstStyle/>
        <a:p>
          <a:endParaRPr lang="en-US"/>
        </a:p>
      </dgm:t>
    </dgm:pt>
    <dgm:pt modelId="{A56A818B-B5EE-4CCF-9B66-A5EFDB72DE84}" type="sibTrans" cxnId="{4CC5D547-1A56-4003-AE9A-E63F4F2E90CF}">
      <dgm:prSet/>
      <dgm:spPr/>
      <dgm:t>
        <a:bodyPr/>
        <a:lstStyle/>
        <a:p>
          <a:endParaRPr lang="en-US"/>
        </a:p>
      </dgm:t>
    </dgm:pt>
    <dgm:pt modelId="{6DDE2699-E537-49BF-ABE1-939A07B5E11E}">
      <dgm:prSet phldrT="[Text]" custT="1"/>
      <dgm:spPr/>
      <dgm:t>
        <a:bodyPr/>
        <a:lstStyle/>
        <a:p>
          <a:r>
            <a:rPr lang="en-US" sz="1400" b="1" dirty="0" err="1" smtClean="0">
              <a:solidFill>
                <a:schemeClr val="tx2">
                  <a:lumMod val="25000"/>
                </a:schemeClr>
              </a:solidFill>
              <a:latin typeface="Arial Rounded MT Bold" pitchFamily="34" charset="0"/>
              <a:ea typeface="Times New Roman" pitchFamily="18" charset="0"/>
              <a:cs typeface="Times New Roman" pitchFamily="18" charset="0"/>
            </a:rPr>
            <a:t>Hydroxyzine</a:t>
          </a:r>
          <a:endParaRPr lang="en-US" sz="1400" b="1" dirty="0">
            <a:solidFill>
              <a:schemeClr val="tx2">
                <a:lumMod val="25000"/>
              </a:schemeClr>
            </a:solidFill>
            <a:latin typeface="Arial Rounded MT Bold" pitchFamily="34" charset="0"/>
          </a:endParaRPr>
        </a:p>
      </dgm:t>
    </dgm:pt>
    <dgm:pt modelId="{36FEAA9A-B5B6-48F2-B225-D64C383B4A99}" type="parTrans" cxnId="{962C4AD4-EFF4-4DCC-9E17-F02F92AAE8A1}">
      <dgm:prSet/>
      <dgm:spPr/>
      <dgm:t>
        <a:bodyPr/>
        <a:lstStyle/>
        <a:p>
          <a:endParaRPr lang="en-US"/>
        </a:p>
      </dgm:t>
    </dgm:pt>
    <dgm:pt modelId="{61E0B6A1-6D46-4026-A65A-E0D272E4A189}" type="sibTrans" cxnId="{962C4AD4-EFF4-4DCC-9E17-F02F92AAE8A1}">
      <dgm:prSet/>
      <dgm:spPr/>
      <dgm:t>
        <a:bodyPr/>
        <a:lstStyle/>
        <a:p>
          <a:endParaRPr lang="en-US"/>
        </a:p>
      </dgm:t>
    </dgm:pt>
    <dgm:pt modelId="{EC2B0B82-E0A4-40FA-B152-B671654D93CD}">
      <dgm:prSet phldrT="[Text]" custT="1"/>
      <dgm:spPr/>
      <dgm:t>
        <a:bodyPr/>
        <a:lstStyle/>
        <a:p>
          <a:endParaRPr lang="en-US" sz="1800" dirty="0" smtClean="0">
            <a:latin typeface="Rockwell Extra Bold" pitchFamily="18" charset="0"/>
          </a:endParaRPr>
        </a:p>
        <a:p>
          <a:r>
            <a:rPr lang="en-US" sz="1800" dirty="0" smtClean="0">
              <a:latin typeface="Algerian" pitchFamily="82" charset="0"/>
            </a:rPr>
            <a:t>Drugs for intramuscular sedation</a:t>
          </a:r>
        </a:p>
        <a:p>
          <a:endParaRPr lang="en-US" sz="1600" dirty="0">
            <a:latin typeface="Rockwell Extra Bold" pitchFamily="18" charset="0"/>
          </a:endParaRPr>
        </a:p>
      </dgm:t>
    </dgm:pt>
    <dgm:pt modelId="{7B00EB4F-AB41-41DA-A549-12505830F339}" type="parTrans" cxnId="{A985C29C-A897-4450-821C-FFF96767766E}">
      <dgm:prSet/>
      <dgm:spPr/>
      <dgm:t>
        <a:bodyPr/>
        <a:lstStyle/>
        <a:p>
          <a:endParaRPr lang="en-US"/>
        </a:p>
      </dgm:t>
    </dgm:pt>
    <dgm:pt modelId="{12696ABA-C719-40E7-BF71-419B7598E7EB}" type="sibTrans" cxnId="{A985C29C-A897-4450-821C-FFF96767766E}">
      <dgm:prSet/>
      <dgm:spPr/>
      <dgm:t>
        <a:bodyPr/>
        <a:lstStyle/>
        <a:p>
          <a:endParaRPr lang="en-US"/>
        </a:p>
      </dgm:t>
    </dgm:pt>
    <dgm:pt modelId="{E9C38F0A-7C0D-4F48-B28A-48B95D06039F}">
      <dgm:prSet phldrT="[Text]" custT="1"/>
      <dgm:spPr/>
      <dgm:t>
        <a:bodyPr/>
        <a:lstStyle/>
        <a:p>
          <a:pPr rtl="0"/>
          <a:r>
            <a:rPr kumimoji="0" lang="en-US" sz="1600" b="1" i="0" u="none" strike="noStrike" cap="none" normalizeH="0" baseline="0" dirty="0" err="1" smtClean="0">
              <a:ln>
                <a:noFill/>
              </a:ln>
              <a:solidFill>
                <a:schemeClr val="tx2">
                  <a:lumMod val="25000"/>
                </a:schemeClr>
              </a:solidFill>
              <a:effectLst/>
              <a:latin typeface="Arial Rounded MT Bold" pitchFamily="34" charset="0"/>
              <a:ea typeface="Times New Roman" pitchFamily="18" charset="0"/>
              <a:cs typeface="Times New Roman" pitchFamily="18" charset="0"/>
            </a:rPr>
            <a:t>Ketamine</a:t>
          </a:r>
          <a:endParaRPr lang="en-US" sz="1600" b="1" dirty="0">
            <a:solidFill>
              <a:schemeClr val="tx2">
                <a:lumMod val="25000"/>
              </a:schemeClr>
            </a:solidFill>
            <a:latin typeface="Arial Rounded MT Bold" pitchFamily="34" charset="0"/>
          </a:endParaRPr>
        </a:p>
      </dgm:t>
    </dgm:pt>
    <dgm:pt modelId="{57B118E8-5714-4B87-8A11-D2ED84179C2A}" type="parTrans" cxnId="{DA3241E9-6D85-4F39-8B2C-37BCA1C11071}">
      <dgm:prSet/>
      <dgm:spPr/>
      <dgm:t>
        <a:bodyPr/>
        <a:lstStyle/>
        <a:p>
          <a:endParaRPr lang="en-US"/>
        </a:p>
      </dgm:t>
    </dgm:pt>
    <dgm:pt modelId="{941BFBAC-0E08-4334-98AC-37675AEA677A}" type="sibTrans" cxnId="{DA3241E9-6D85-4F39-8B2C-37BCA1C11071}">
      <dgm:prSet/>
      <dgm:spPr/>
      <dgm:t>
        <a:bodyPr/>
        <a:lstStyle/>
        <a:p>
          <a:endParaRPr lang="en-US"/>
        </a:p>
      </dgm:t>
    </dgm:pt>
    <dgm:pt modelId="{435C04D0-12CB-4869-9FD9-535C0ACB800E}">
      <dgm:prSet phldrT="[Text]" custT="1"/>
      <dgm:spPr/>
      <dgm:t>
        <a:bodyPr/>
        <a:lstStyle/>
        <a:p>
          <a:pPr rtl="0"/>
          <a:r>
            <a:rPr kumimoji="0" lang="en-US" sz="1600" b="1" i="0" u="none" strike="noStrike" cap="none" normalizeH="0" baseline="0" dirty="0" err="1" smtClean="0">
              <a:ln>
                <a:noFill/>
              </a:ln>
              <a:solidFill>
                <a:schemeClr val="tx2">
                  <a:lumMod val="25000"/>
                </a:schemeClr>
              </a:solidFill>
              <a:effectLst/>
              <a:latin typeface="Arial Rounded MT Bold" pitchFamily="34" charset="0"/>
              <a:ea typeface="Times New Roman" pitchFamily="18" charset="0"/>
              <a:cs typeface="Times New Roman" pitchFamily="18" charset="0"/>
            </a:rPr>
            <a:t>Midazolam</a:t>
          </a:r>
          <a:endParaRPr lang="en-US" sz="1600" b="1" dirty="0">
            <a:latin typeface="Arial Rounded MT Bold" pitchFamily="34" charset="0"/>
          </a:endParaRPr>
        </a:p>
      </dgm:t>
    </dgm:pt>
    <dgm:pt modelId="{3103AD5E-8864-4C1B-B8E8-3667D4504FAA}" type="parTrans" cxnId="{9F4F3CF8-EB88-46AF-845B-5162C3ECAA27}">
      <dgm:prSet/>
      <dgm:spPr/>
      <dgm:t>
        <a:bodyPr/>
        <a:lstStyle/>
        <a:p>
          <a:endParaRPr lang="en-US"/>
        </a:p>
      </dgm:t>
    </dgm:pt>
    <dgm:pt modelId="{02D41378-8213-49C7-9337-984A5BBF6F38}" type="sibTrans" cxnId="{9F4F3CF8-EB88-46AF-845B-5162C3ECAA27}">
      <dgm:prSet/>
      <dgm:spPr/>
      <dgm:t>
        <a:bodyPr/>
        <a:lstStyle/>
        <a:p>
          <a:endParaRPr lang="en-US"/>
        </a:p>
      </dgm:t>
    </dgm:pt>
    <dgm:pt modelId="{F59989C1-0731-4F57-A632-8164E60B26E4}">
      <dgm:prSet phldrT="[Text]"/>
      <dgm:spPr/>
      <dgm:t>
        <a:bodyPr/>
        <a:lstStyle/>
        <a:p>
          <a:pPr algn="l"/>
          <a:r>
            <a:rPr lang="en-US" dirty="0" smtClean="0">
              <a:latin typeface="Algerian" pitchFamily="82" charset="0"/>
            </a:rPr>
            <a:t>Drugs for Intravenous sedation</a:t>
          </a:r>
          <a:r>
            <a:rPr lang="en-US" dirty="0" smtClean="0">
              <a:solidFill>
                <a:srgbClr val="FFC000"/>
              </a:solidFill>
              <a:latin typeface="Arial" pitchFamily="34" charset="0"/>
              <a:ea typeface="Times New Roman" pitchFamily="18" charset="0"/>
              <a:cs typeface="Arial" pitchFamily="34" charset="0"/>
            </a:rPr>
            <a:t/>
          </a:r>
          <a:br>
            <a:rPr lang="en-US" dirty="0" smtClean="0">
              <a:solidFill>
                <a:srgbClr val="FFC000"/>
              </a:solidFill>
              <a:latin typeface="Arial" pitchFamily="34" charset="0"/>
              <a:ea typeface="Times New Roman" pitchFamily="18" charset="0"/>
              <a:cs typeface="Arial" pitchFamily="34" charset="0"/>
            </a:rPr>
          </a:br>
          <a:r>
            <a:rPr lang="en-US" dirty="0" smtClean="0">
              <a:solidFill>
                <a:schemeClr val="tx2">
                  <a:lumMod val="2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rPr>
            <a:t/>
          </a:r>
          <a:br>
            <a:rPr lang="en-US" dirty="0" smtClean="0">
              <a:solidFill>
                <a:schemeClr val="tx2">
                  <a:lumMod val="2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rPr>
          </a:br>
          <a:r>
            <a:rPr lang="en-US" dirty="0" smtClean="0">
              <a:solidFill>
                <a:schemeClr val="tx2">
                  <a:lumMod val="2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rPr>
            <a:t>  </a:t>
          </a:r>
          <a:r>
            <a:rPr lang="en-US" dirty="0" err="1" smtClean="0">
              <a:solidFill>
                <a:schemeClr val="tx2">
                  <a:lumMod val="25000"/>
                </a:schemeClr>
              </a:solidFill>
              <a:latin typeface="Arial Rounded MT Bold" pitchFamily="34" charset="0"/>
              <a:ea typeface="Times New Roman" pitchFamily="18" charset="0"/>
              <a:cs typeface="Arial" pitchFamily="34" charset="0"/>
            </a:rPr>
            <a:t>Midazolam</a:t>
          </a:r>
          <a:r>
            <a:rPr lang="en-US" dirty="0" smtClean="0">
              <a:solidFill>
                <a:schemeClr val="tx2">
                  <a:lumMod val="25000"/>
                </a:schemeClr>
              </a:solidFill>
              <a:latin typeface="Arial Rounded MT Bold" pitchFamily="34" charset="0"/>
              <a:ea typeface="Times New Roman" pitchFamily="18" charset="0"/>
              <a:cs typeface="Arial" pitchFamily="34" charset="0"/>
            </a:rPr>
            <a:t> </a:t>
          </a:r>
          <a:endParaRPr lang="en-US" dirty="0">
            <a:solidFill>
              <a:schemeClr val="tx2">
                <a:lumMod val="25000"/>
              </a:schemeClr>
            </a:solidFill>
            <a:latin typeface="Arial Rounded MT Bold" pitchFamily="34" charset="0"/>
          </a:endParaRPr>
        </a:p>
      </dgm:t>
    </dgm:pt>
    <dgm:pt modelId="{60162FA7-96E7-4B00-817C-202D08316A44}" type="parTrans" cxnId="{46E9F315-9568-4DD5-9E60-5A892854FD02}">
      <dgm:prSet/>
      <dgm:spPr/>
      <dgm:t>
        <a:bodyPr/>
        <a:lstStyle/>
        <a:p>
          <a:endParaRPr lang="en-US"/>
        </a:p>
      </dgm:t>
    </dgm:pt>
    <dgm:pt modelId="{F8BCFE15-B518-47DD-9192-5BE8F76CD8D2}" type="sibTrans" cxnId="{46E9F315-9568-4DD5-9E60-5A892854FD02}">
      <dgm:prSet/>
      <dgm:spPr/>
      <dgm:t>
        <a:bodyPr/>
        <a:lstStyle/>
        <a:p>
          <a:endParaRPr lang="en-US"/>
        </a:p>
      </dgm:t>
    </dgm:pt>
    <dgm:pt modelId="{6BF812D8-DC11-404A-AB2E-ED6037DCC9C7}">
      <dgm:prSet custT="1"/>
      <dgm:spPr/>
      <dgm:t>
        <a:bodyPr/>
        <a:lstStyle/>
        <a:p>
          <a:r>
            <a:rPr lang="en-US" sz="1400" b="1" smtClean="0">
              <a:solidFill>
                <a:schemeClr val="tx2">
                  <a:lumMod val="25000"/>
                </a:schemeClr>
              </a:solidFill>
              <a:latin typeface="Arial Rounded MT Bold" pitchFamily="34" charset="0"/>
              <a:ea typeface="Times New Roman" pitchFamily="18" charset="0"/>
              <a:cs typeface="Times New Roman" pitchFamily="18" charset="0"/>
            </a:rPr>
            <a:t>Promethazine </a:t>
          </a:r>
          <a:endParaRPr lang="en-US" sz="1400" b="1" dirty="0" smtClean="0">
            <a:solidFill>
              <a:schemeClr val="tx2">
                <a:lumMod val="25000"/>
              </a:schemeClr>
            </a:solidFill>
            <a:latin typeface="Arial Rounded MT Bold" pitchFamily="34" charset="0"/>
            <a:ea typeface="Times New Roman" pitchFamily="18" charset="0"/>
            <a:cs typeface="Times New Roman" pitchFamily="18" charset="0"/>
          </a:endParaRPr>
        </a:p>
      </dgm:t>
    </dgm:pt>
    <dgm:pt modelId="{973F3859-D3FC-4CD8-BEB1-67ABC7FCF4C6}" type="parTrans" cxnId="{D610459B-9FB0-4F40-B3FA-E08D214734CB}">
      <dgm:prSet/>
      <dgm:spPr/>
      <dgm:t>
        <a:bodyPr/>
        <a:lstStyle/>
        <a:p>
          <a:endParaRPr lang="en-US"/>
        </a:p>
      </dgm:t>
    </dgm:pt>
    <dgm:pt modelId="{1135ED83-C29D-4862-8F87-8D1E2B574060}" type="sibTrans" cxnId="{D610459B-9FB0-4F40-B3FA-E08D214734CB}">
      <dgm:prSet/>
      <dgm:spPr/>
      <dgm:t>
        <a:bodyPr/>
        <a:lstStyle/>
        <a:p>
          <a:endParaRPr lang="en-US"/>
        </a:p>
      </dgm:t>
    </dgm:pt>
    <dgm:pt modelId="{C8F7807B-722D-4680-A84C-0F814D80D2AE}">
      <dgm:prSet custT="1"/>
      <dgm:spPr/>
      <dgm:t>
        <a:bodyPr/>
        <a:lstStyle/>
        <a:p>
          <a:r>
            <a:rPr lang="en-US" sz="1400" b="1" dirty="0" smtClean="0">
              <a:solidFill>
                <a:schemeClr val="tx2">
                  <a:lumMod val="25000"/>
                </a:schemeClr>
              </a:solidFill>
              <a:latin typeface="Arial Rounded MT Bold" pitchFamily="34" charset="0"/>
              <a:ea typeface="Times New Roman" pitchFamily="18" charset="0"/>
              <a:cs typeface="Times New Roman" pitchFamily="18" charset="0"/>
            </a:rPr>
            <a:t>Chloral hydrate</a:t>
          </a:r>
          <a:r>
            <a:rPr lang="en-US" sz="1400" b="1" dirty="0" smtClean="0">
              <a:solidFill>
                <a:schemeClr val="tx2">
                  <a:lumMod val="25000"/>
                </a:schemeClr>
              </a:solidFill>
              <a:latin typeface="Arial Rounded MT Bold" pitchFamily="34" charset="0"/>
              <a:ea typeface="Times New Roman" pitchFamily="18" charset="0"/>
              <a:cs typeface="Arial" pitchFamily="34" charset="0"/>
            </a:rPr>
            <a:t> </a:t>
          </a:r>
        </a:p>
      </dgm:t>
    </dgm:pt>
    <dgm:pt modelId="{B284B167-071A-4A17-A22D-324B32D8E60C}" type="parTrans" cxnId="{7A77DFC7-169E-4424-A1B6-8830D4DBC831}">
      <dgm:prSet/>
      <dgm:spPr/>
      <dgm:t>
        <a:bodyPr/>
        <a:lstStyle/>
        <a:p>
          <a:endParaRPr lang="en-US"/>
        </a:p>
      </dgm:t>
    </dgm:pt>
    <dgm:pt modelId="{94C86E6A-8FA2-4820-B5C3-6AA18062ABC7}" type="sibTrans" cxnId="{7A77DFC7-169E-4424-A1B6-8830D4DBC831}">
      <dgm:prSet/>
      <dgm:spPr/>
      <dgm:t>
        <a:bodyPr/>
        <a:lstStyle/>
        <a:p>
          <a:endParaRPr lang="en-US"/>
        </a:p>
      </dgm:t>
    </dgm:pt>
    <dgm:pt modelId="{8A71714B-D23F-44DB-8FA4-8E442D6CB7A8}">
      <dgm:prSet custT="1"/>
      <dgm:spPr/>
      <dgm:t>
        <a:bodyPr/>
        <a:lstStyle/>
        <a:p>
          <a:r>
            <a:rPr lang="en-US" sz="1400" b="1" dirty="0" err="1" smtClean="0">
              <a:solidFill>
                <a:schemeClr val="tx2">
                  <a:lumMod val="25000"/>
                </a:schemeClr>
              </a:solidFill>
              <a:latin typeface="Arial Rounded MT Bold" pitchFamily="34" charset="0"/>
              <a:ea typeface="Times New Roman" pitchFamily="18" charset="0"/>
              <a:cs typeface="Arial" pitchFamily="34" charset="0"/>
            </a:rPr>
            <a:t>Meperdine</a:t>
          </a:r>
          <a:r>
            <a:rPr lang="en-US" sz="1400" b="1" dirty="0" smtClean="0">
              <a:solidFill>
                <a:schemeClr val="tx2">
                  <a:lumMod val="25000"/>
                </a:schemeClr>
              </a:solidFill>
              <a:latin typeface="Arial Rounded MT Bold" pitchFamily="34" charset="0"/>
              <a:ea typeface="Times New Roman" pitchFamily="18" charset="0"/>
              <a:cs typeface="Times New Roman" pitchFamily="18" charset="0"/>
            </a:rPr>
            <a:t> </a:t>
          </a:r>
        </a:p>
      </dgm:t>
    </dgm:pt>
    <dgm:pt modelId="{428AAD1F-B7E7-4FA6-BDA5-0C98D9C0F4FB}" type="parTrans" cxnId="{2375FA94-11D9-4F66-A043-302C6B3EB20E}">
      <dgm:prSet/>
      <dgm:spPr/>
      <dgm:t>
        <a:bodyPr/>
        <a:lstStyle/>
        <a:p>
          <a:endParaRPr lang="en-US"/>
        </a:p>
      </dgm:t>
    </dgm:pt>
    <dgm:pt modelId="{6DABCCEF-0872-4EBF-87FD-6ABD06A26591}" type="sibTrans" cxnId="{2375FA94-11D9-4F66-A043-302C6B3EB20E}">
      <dgm:prSet/>
      <dgm:spPr/>
      <dgm:t>
        <a:bodyPr/>
        <a:lstStyle/>
        <a:p>
          <a:endParaRPr lang="en-US"/>
        </a:p>
      </dgm:t>
    </dgm:pt>
    <dgm:pt modelId="{52E87795-8C52-4F34-86B2-9BEFC8D81F5E}">
      <dgm:prSet custT="1"/>
      <dgm:spPr/>
      <dgm:t>
        <a:bodyPr/>
        <a:lstStyle/>
        <a:p>
          <a:r>
            <a:rPr lang="en-US" sz="1400" b="1" dirty="0" smtClean="0">
              <a:solidFill>
                <a:schemeClr val="tx2">
                  <a:lumMod val="25000"/>
                </a:schemeClr>
              </a:solidFill>
              <a:latin typeface="Arial Rounded MT Bold" pitchFamily="34" charset="0"/>
              <a:ea typeface="Times New Roman" pitchFamily="18" charset="0"/>
              <a:cs typeface="Times New Roman" pitchFamily="18" charset="0"/>
            </a:rPr>
            <a:t>Diazepam </a:t>
          </a:r>
        </a:p>
      </dgm:t>
    </dgm:pt>
    <dgm:pt modelId="{BD8B3207-0AFF-4511-8521-2333AA0A5130}" type="parTrans" cxnId="{2A868518-5AE1-4100-AA25-AE82392C5031}">
      <dgm:prSet/>
      <dgm:spPr/>
      <dgm:t>
        <a:bodyPr/>
        <a:lstStyle/>
        <a:p>
          <a:endParaRPr lang="en-US"/>
        </a:p>
      </dgm:t>
    </dgm:pt>
    <dgm:pt modelId="{4A5A0E74-C7AB-4AF6-ABA5-4C476FBF5546}" type="sibTrans" cxnId="{2A868518-5AE1-4100-AA25-AE82392C5031}">
      <dgm:prSet/>
      <dgm:spPr/>
      <dgm:t>
        <a:bodyPr/>
        <a:lstStyle/>
        <a:p>
          <a:endParaRPr lang="en-US"/>
        </a:p>
      </dgm:t>
    </dgm:pt>
    <dgm:pt modelId="{E0C9BDE0-5BA3-44D1-BB29-73AD3C7CD683}">
      <dgm:prSet custT="1"/>
      <dgm:spPr/>
      <dgm:t>
        <a:bodyPr/>
        <a:lstStyle/>
        <a:p>
          <a:r>
            <a:rPr lang="en-US" sz="1400" b="1" dirty="0" err="1" smtClean="0">
              <a:solidFill>
                <a:schemeClr val="tx2">
                  <a:lumMod val="25000"/>
                </a:schemeClr>
              </a:solidFill>
              <a:latin typeface="Arial Rounded MT Bold" pitchFamily="34" charset="0"/>
              <a:ea typeface="Times New Roman" pitchFamily="18" charset="0"/>
              <a:cs typeface="Times New Roman" pitchFamily="18" charset="0"/>
            </a:rPr>
            <a:t>Triazolam</a:t>
          </a:r>
          <a:r>
            <a:rPr lang="en-US" sz="1400" b="1" dirty="0" smtClean="0">
              <a:solidFill>
                <a:schemeClr val="tx2">
                  <a:lumMod val="25000"/>
                </a:schemeClr>
              </a:solidFill>
              <a:latin typeface="Arial Rounded MT Bold" pitchFamily="34" charset="0"/>
              <a:ea typeface="Times New Roman" pitchFamily="18" charset="0"/>
              <a:cs typeface="Times New Roman" pitchFamily="18" charset="0"/>
            </a:rPr>
            <a:t> </a:t>
          </a:r>
        </a:p>
      </dgm:t>
    </dgm:pt>
    <dgm:pt modelId="{233FD7B8-A079-45A4-B88E-F890D830F948}" type="parTrans" cxnId="{138233DE-93FE-4386-8E9C-BD0833E99024}">
      <dgm:prSet/>
      <dgm:spPr/>
      <dgm:t>
        <a:bodyPr/>
        <a:lstStyle/>
        <a:p>
          <a:endParaRPr lang="en-US"/>
        </a:p>
      </dgm:t>
    </dgm:pt>
    <dgm:pt modelId="{2EA95145-CC4D-48C9-8EE2-781270191357}" type="sibTrans" cxnId="{138233DE-93FE-4386-8E9C-BD0833E99024}">
      <dgm:prSet/>
      <dgm:spPr/>
      <dgm:t>
        <a:bodyPr/>
        <a:lstStyle/>
        <a:p>
          <a:endParaRPr lang="en-US"/>
        </a:p>
      </dgm:t>
    </dgm:pt>
    <dgm:pt modelId="{AEFD86CC-8267-494E-B7F1-52788D71ECBF}">
      <dgm:prSet custT="1"/>
      <dgm:spPr/>
      <dgm:t>
        <a:bodyPr/>
        <a:lstStyle/>
        <a:p>
          <a:r>
            <a:rPr lang="en-US" sz="1400" b="1" dirty="0" smtClean="0">
              <a:solidFill>
                <a:schemeClr val="tx2">
                  <a:lumMod val="25000"/>
                </a:schemeClr>
              </a:solidFill>
              <a:latin typeface="Arial Rounded MT Bold" pitchFamily="34" charset="0"/>
              <a:ea typeface="Times New Roman" pitchFamily="18" charset="0"/>
              <a:cs typeface="Times New Roman" pitchFamily="18" charset="0"/>
            </a:rPr>
            <a:t>Chlorpromazine</a:t>
          </a:r>
        </a:p>
      </dgm:t>
    </dgm:pt>
    <dgm:pt modelId="{726D5BA4-9E16-464F-9720-90823B069880}" type="parTrans" cxnId="{8398EC8E-A5B5-4939-B7F6-1A66DE1D91B1}">
      <dgm:prSet/>
      <dgm:spPr/>
      <dgm:t>
        <a:bodyPr/>
        <a:lstStyle/>
        <a:p>
          <a:endParaRPr lang="en-US"/>
        </a:p>
      </dgm:t>
    </dgm:pt>
    <dgm:pt modelId="{FD6CABB1-5BFD-439B-B2CC-5948954DEA2E}" type="sibTrans" cxnId="{8398EC8E-A5B5-4939-B7F6-1A66DE1D91B1}">
      <dgm:prSet/>
      <dgm:spPr/>
      <dgm:t>
        <a:bodyPr/>
        <a:lstStyle/>
        <a:p>
          <a:endParaRPr lang="en-US"/>
        </a:p>
      </dgm:t>
    </dgm:pt>
    <dgm:pt modelId="{9C238828-2853-4BCD-A8A9-45A840B60521}">
      <dgm:prSet phldrT="[Text]" custT="1"/>
      <dgm:spPr/>
      <dgm:t>
        <a:bodyPr/>
        <a:lstStyle/>
        <a:p>
          <a:pPr rtl="0"/>
          <a:endParaRPr lang="en-US" sz="1600" b="1" dirty="0">
            <a:solidFill>
              <a:schemeClr val="tx2">
                <a:lumMod val="25000"/>
              </a:schemeClr>
            </a:solidFill>
            <a:latin typeface="Arial Rounded MT Bold" pitchFamily="34" charset="0"/>
          </a:endParaRPr>
        </a:p>
      </dgm:t>
    </dgm:pt>
    <dgm:pt modelId="{4367C336-1C64-4DE7-B5C1-27C08CD1259E}" type="parTrans" cxnId="{57D7E53C-03F7-46DC-AC20-F8353B63EEE4}">
      <dgm:prSet/>
      <dgm:spPr/>
      <dgm:t>
        <a:bodyPr/>
        <a:lstStyle/>
        <a:p>
          <a:endParaRPr lang="en-US"/>
        </a:p>
      </dgm:t>
    </dgm:pt>
    <dgm:pt modelId="{10576B6D-82B5-4920-BA4D-9890399DE008}" type="sibTrans" cxnId="{57D7E53C-03F7-46DC-AC20-F8353B63EEE4}">
      <dgm:prSet/>
      <dgm:spPr/>
      <dgm:t>
        <a:bodyPr/>
        <a:lstStyle/>
        <a:p>
          <a:endParaRPr lang="en-US"/>
        </a:p>
      </dgm:t>
    </dgm:pt>
    <dgm:pt modelId="{A4B64968-5F4A-4CC5-88C3-BF15586FC5A4}" type="pres">
      <dgm:prSet presAssocID="{151F53AE-AB52-4D4D-84D3-5625F58359D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6697DE-FCF2-4669-8FD8-16503F544433}" type="pres">
      <dgm:prSet presAssocID="{A61EFC48-AE22-462D-99E6-68AE57BF0E3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27DAEE-4373-4838-887A-89CEC9997EDC}" type="pres">
      <dgm:prSet presAssocID="{A56A818B-B5EE-4CCF-9B66-A5EFDB72DE84}" presName="sibTrans" presStyleCnt="0"/>
      <dgm:spPr/>
    </dgm:pt>
    <dgm:pt modelId="{5F006091-CD65-4AD5-A468-4F6157896098}" type="pres">
      <dgm:prSet presAssocID="{EC2B0B82-E0A4-40FA-B152-B671654D93C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DFECDD-C761-4254-BB67-D782E3E25B1E}" type="pres">
      <dgm:prSet presAssocID="{12696ABA-C719-40E7-BF71-419B7598E7EB}" presName="sibTrans" presStyleCnt="0"/>
      <dgm:spPr/>
    </dgm:pt>
    <dgm:pt modelId="{8CFDCEA7-6831-491B-B0CC-AC11A22654B7}" type="pres">
      <dgm:prSet presAssocID="{F59989C1-0731-4F57-A632-8164E60B26E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19A241-9687-4020-B130-94F570542AE7}" type="presOf" srcId="{435C04D0-12CB-4869-9FD9-535C0ACB800E}" destId="{5F006091-CD65-4AD5-A468-4F6157896098}" srcOrd="0" destOrd="3" presId="urn:microsoft.com/office/officeart/2005/8/layout/hList6"/>
    <dgm:cxn modelId="{962C4AD4-EFF4-4DCC-9E17-F02F92AAE8A1}" srcId="{A61EFC48-AE22-462D-99E6-68AE57BF0E3F}" destId="{6DDE2699-E537-49BF-ABE1-939A07B5E11E}" srcOrd="0" destOrd="0" parTransId="{36FEAA9A-B5B6-48F2-B225-D64C383B4A99}" sibTransId="{61E0B6A1-6D46-4026-A65A-E0D272E4A189}"/>
    <dgm:cxn modelId="{58545EA1-CC1C-438A-A513-44D2DFEAA7D4}" type="presOf" srcId="{A61EFC48-AE22-462D-99E6-68AE57BF0E3F}" destId="{2E6697DE-FCF2-4669-8FD8-16503F544433}" srcOrd="0" destOrd="0" presId="urn:microsoft.com/office/officeart/2005/8/layout/hList6"/>
    <dgm:cxn modelId="{688D6A1F-18A3-4650-AEBF-80F34E436E9D}" type="presOf" srcId="{9C238828-2853-4BCD-A8A9-45A840B60521}" destId="{5F006091-CD65-4AD5-A468-4F6157896098}" srcOrd="0" destOrd="2" presId="urn:microsoft.com/office/officeart/2005/8/layout/hList6"/>
    <dgm:cxn modelId="{7A77DFC7-169E-4424-A1B6-8830D4DBC831}" srcId="{A61EFC48-AE22-462D-99E6-68AE57BF0E3F}" destId="{C8F7807B-722D-4680-A84C-0F814D80D2AE}" srcOrd="2" destOrd="0" parTransId="{B284B167-071A-4A17-A22D-324B32D8E60C}" sibTransId="{94C86E6A-8FA2-4820-B5C3-6AA18062ABC7}"/>
    <dgm:cxn modelId="{D610459B-9FB0-4F40-B3FA-E08D214734CB}" srcId="{A61EFC48-AE22-462D-99E6-68AE57BF0E3F}" destId="{6BF812D8-DC11-404A-AB2E-ED6037DCC9C7}" srcOrd="1" destOrd="0" parTransId="{973F3859-D3FC-4CD8-BEB1-67ABC7FCF4C6}" sibTransId="{1135ED83-C29D-4862-8F87-8D1E2B574060}"/>
    <dgm:cxn modelId="{3242BBFA-F932-4CFB-9A95-0600F8B7E6B7}" type="presOf" srcId="{52E87795-8C52-4F34-86B2-9BEFC8D81F5E}" destId="{2E6697DE-FCF2-4669-8FD8-16503F544433}" srcOrd="0" destOrd="5" presId="urn:microsoft.com/office/officeart/2005/8/layout/hList6"/>
    <dgm:cxn modelId="{128378B5-55E2-4FCA-82A2-B398E61D5BD8}" type="presOf" srcId="{E0C9BDE0-5BA3-44D1-BB29-73AD3C7CD683}" destId="{2E6697DE-FCF2-4669-8FD8-16503F544433}" srcOrd="0" destOrd="6" presId="urn:microsoft.com/office/officeart/2005/8/layout/hList6"/>
    <dgm:cxn modelId="{9E1B843F-7135-402B-A541-9B88477CAC49}" type="presOf" srcId="{EC2B0B82-E0A4-40FA-B152-B671654D93CD}" destId="{5F006091-CD65-4AD5-A468-4F6157896098}" srcOrd="0" destOrd="0" presId="urn:microsoft.com/office/officeart/2005/8/layout/hList6"/>
    <dgm:cxn modelId="{2A868518-5AE1-4100-AA25-AE82392C5031}" srcId="{A61EFC48-AE22-462D-99E6-68AE57BF0E3F}" destId="{52E87795-8C52-4F34-86B2-9BEFC8D81F5E}" srcOrd="4" destOrd="0" parTransId="{BD8B3207-0AFF-4511-8521-2333AA0A5130}" sibTransId="{4A5A0E74-C7AB-4AF6-ABA5-4C476FBF5546}"/>
    <dgm:cxn modelId="{51036879-648D-4212-89AB-B89CB696700C}" type="presOf" srcId="{6DDE2699-E537-49BF-ABE1-939A07B5E11E}" destId="{2E6697DE-FCF2-4669-8FD8-16503F544433}" srcOrd="0" destOrd="1" presId="urn:microsoft.com/office/officeart/2005/8/layout/hList6"/>
    <dgm:cxn modelId="{34473831-726B-4935-8DA2-3A782DC24867}" type="presOf" srcId="{E9C38F0A-7C0D-4F48-B28A-48B95D06039F}" destId="{5F006091-CD65-4AD5-A468-4F6157896098}" srcOrd="0" destOrd="1" presId="urn:microsoft.com/office/officeart/2005/8/layout/hList6"/>
    <dgm:cxn modelId="{138233DE-93FE-4386-8E9C-BD0833E99024}" srcId="{A61EFC48-AE22-462D-99E6-68AE57BF0E3F}" destId="{E0C9BDE0-5BA3-44D1-BB29-73AD3C7CD683}" srcOrd="5" destOrd="0" parTransId="{233FD7B8-A079-45A4-B88E-F890D830F948}" sibTransId="{2EA95145-CC4D-48C9-8EE2-781270191357}"/>
    <dgm:cxn modelId="{46E9F315-9568-4DD5-9E60-5A892854FD02}" srcId="{151F53AE-AB52-4D4D-84D3-5625F58359D0}" destId="{F59989C1-0731-4F57-A632-8164E60B26E4}" srcOrd="2" destOrd="0" parTransId="{60162FA7-96E7-4B00-817C-202D08316A44}" sibTransId="{F8BCFE15-B518-47DD-9192-5BE8F76CD8D2}"/>
    <dgm:cxn modelId="{9F4F3CF8-EB88-46AF-845B-5162C3ECAA27}" srcId="{EC2B0B82-E0A4-40FA-B152-B671654D93CD}" destId="{435C04D0-12CB-4869-9FD9-535C0ACB800E}" srcOrd="2" destOrd="0" parTransId="{3103AD5E-8864-4C1B-B8E8-3667D4504FAA}" sibTransId="{02D41378-8213-49C7-9337-984A5BBF6F38}"/>
    <dgm:cxn modelId="{A985C29C-A897-4450-821C-FFF96767766E}" srcId="{151F53AE-AB52-4D4D-84D3-5625F58359D0}" destId="{EC2B0B82-E0A4-40FA-B152-B671654D93CD}" srcOrd="1" destOrd="0" parTransId="{7B00EB4F-AB41-41DA-A549-12505830F339}" sibTransId="{12696ABA-C719-40E7-BF71-419B7598E7EB}"/>
    <dgm:cxn modelId="{D3C86C2A-3AC9-4499-9889-5E1C086A7AA3}" type="presOf" srcId="{F59989C1-0731-4F57-A632-8164E60B26E4}" destId="{8CFDCEA7-6831-491B-B0CC-AC11A22654B7}" srcOrd="0" destOrd="0" presId="urn:microsoft.com/office/officeart/2005/8/layout/hList6"/>
    <dgm:cxn modelId="{DA3241E9-6D85-4F39-8B2C-37BCA1C11071}" srcId="{EC2B0B82-E0A4-40FA-B152-B671654D93CD}" destId="{E9C38F0A-7C0D-4F48-B28A-48B95D06039F}" srcOrd="0" destOrd="0" parTransId="{57B118E8-5714-4B87-8A11-D2ED84179C2A}" sibTransId="{941BFBAC-0E08-4334-98AC-37675AEA677A}"/>
    <dgm:cxn modelId="{3BB7E81A-0D92-4575-BEF5-DD0EEFA55391}" type="presOf" srcId="{151F53AE-AB52-4D4D-84D3-5625F58359D0}" destId="{A4B64968-5F4A-4CC5-88C3-BF15586FC5A4}" srcOrd="0" destOrd="0" presId="urn:microsoft.com/office/officeart/2005/8/layout/hList6"/>
    <dgm:cxn modelId="{2375FA94-11D9-4F66-A043-302C6B3EB20E}" srcId="{A61EFC48-AE22-462D-99E6-68AE57BF0E3F}" destId="{8A71714B-D23F-44DB-8FA4-8E442D6CB7A8}" srcOrd="3" destOrd="0" parTransId="{428AAD1F-B7E7-4FA6-BDA5-0C98D9C0F4FB}" sibTransId="{6DABCCEF-0872-4EBF-87FD-6ABD06A26591}"/>
    <dgm:cxn modelId="{FFBA2C70-7DE6-4C25-B843-E17BE60B5843}" type="presOf" srcId="{8A71714B-D23F-44DB-8FA4-8E442D6CB7A8}" destId="{2E6697DE-FCF2-4669-8FD8-16503F544433}" srcOrd="0" destOrd="4" presId="urn:microsoft.com/office/officeart/2005/8/layout/hList6"/>
    <dgm:cxn modelId="{57D7E53C-03F7-46DC-AC20-F8353B63EEE4}" srcId="{EC2B0B82-E0A4-40FA-B152-B671654D93CD}" destId="{9C238828-2853-4BCD-A8A9-45A840B60521}" srcOrd="1" destOrd="0" parTransId="{4367C336-1C64-4DE7-B5C1-27C08CD1259E}" sibTransId="{10576B6D-82B5-4920-BA4D-9890399DE008}"/>
    <dgm:cxn modelId="{4CC5D547-1A56-4003-AE9A-E63F4F2E90CF}" srcId="{151F53AE-AB52-4D4D-84D3-5625F58359D0}" destId="{A61EFC48-AE22-462D-99E6-68AE57BF0E3F}" srcOrd="0" destOrd="0" parTransId="{CF4BCFAF-3923-4256-94AB-1D8D7839E3AD}" sibTransId="{A56A818B-B5EE-4CCF-9B66-A5EFDB72DE84}"/>
    <dgm:cxn modelId="{8398EC8E-A5B5-4939-B7F6-1A66DE1D91B1}" srcId="{A61EFC48-AE22-462D-99E6-68AE57BF0E3F}" destId="{AEFD86CC-8267-494E-B7F1-52788D71ECBF}" srcOrd="6" destOrd="0" parTransId="{726D5BA4-9E16-464F-9720-90823B069880}" sibTransId="{FD6CABB1-5BFD-439B-B2CC-5948954DEA2E}"/>
    <dgm:cxn modelId="{55D38261-041E-4687-A1B0-2B049E852BF7}" type="presOf" srcId="{6BF812D8-DC11-404A-AB2E-ED6037DCC9C7}" destId="{2E6697DE-FCF2-4669-8FD8-16503F544433}" srcOrd="0" destOrd="2" presId="urn:microsoft.com/office/officeart/2005/8/layout/hList6"/>
    <dgm:cxn modelId="{043EBD2B-66A9-4901-8C5A-83B747FFF128}" type="presOf" srcId="{C8F7807B-722D-4680-A84C-0F814D80D2AE}" destId="{2E6697DE-FCF2-4669-8FD8-16503F544433}" srcOrd="0" destOrd="3" presId="urn:microsoft.com/office/officeart/2005/8/layout/hList6"/>
    <dgm:cxn modelId="{42012948-2270-46FB-A21B-AAB1D7A2F417}" type="presOf" srcId="{AEFD86CC-8267-494E-B7F1-52788D71ECBF}" destId="{2E6697DE-FCF2-4669-8FD8-16503F544433}" srcOrd="0" destOrd="7" presId="urn:microsoft.com/office/officeart/2005/8/layout/hList6"/>
    <dgm:cxn modelId="{8E537E77-B859-4507-A453-3F373211608C}" type="presParOf" srcId="{A4B64968-5F4A-4CC5-88C3-BF15586FC5A4}" destId="{2E6697DE-FCF2-4669-8FD8-16503F544433}" srcOrd="0" destOrd="0" presId="urn:microsoft.com/office/officeart/2005/8/layout/hList6"/>
    <dgm:cxn modelId="{705C896A-9D51-4360-8850-52C0DE65BF48}" type="presParOf" srcId="{A4B64968-5F4A-4CC5-88C3-BF15586FC5A4}" destId="{2627DAEE-4373-4838-887A-89CEC9997EDC}" srcOrd="1" destOrd="0" presId="urn:microsoft.com/office/officeart/2005/8/layout/hList6"/>
    <dgm:cxn modelId="{30447F29-0576-478A-B20A-D8DAF8ED47E7}" type="presParOf" srcId="{A4B64968-5F4A-4CC5-88C3-BF15586FC5A4}" destId="{5F006091-CD65-4AD5-A468-4F6157896098}" srcOrd="2" destOrd="0" presId="urn:microsoft.com/office/officeart/2005/8/layout/hList6"/>
    <dgm:cxn modelId="{3F752A96-04C3-41F6-B492-8691909C04BA}" type="presParOf" srcId="{A4B64968-5F4A-4CC5-88C3-BF15586FC5A4}" destId="{32DFECDD-C761-4254-BB67-D782E3E25B1E}" srcOrd="3" destOrd="0" presId="urn:microsoft.com/office/officeart/2005/8/layout/hList6"/>
    <dgm:cxn modelId="{D57C8172-4ACF-4A7A-A002-CFC1165F959B}" type="presParOf" srcId="{A4B64968-5F4A-4CC5-88C3-BF15586FC5A4}" destId="{8CFDCEA7-6831-491B-B0CC-AC11A22654B7}" srcOrd="4" destOrd="0" presId="urn:microsoft.com/office/officeart/2005/8/layout/hList6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73AEFF-8DA1-421D-A82C-3A05B51DCAA7}" type="doc">
      <dgm:prSet loTypeId="urn:microsoft.com/office/officeart/2005/8/layout/hList9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11EBCB02-00B9-4E72-B8B8-B4E8D4D82C38}">
      <dgm:prSet phldrT="[Text]"/>
      <dgm:spPr/>
      <dgm:t>
        <a:bodyPr/>
        <a:lstStyle/>
        <a:p>
          <a:r>
            <a:rPr lang="en-US" dirty="0" err="1" smtClean="0">
              <a:solidFill>
                <a:schemeClr val="bg1"/>
              </a:solidFill>
              <a:latin typeface="Arial Rounded MT Bold" pitchFamily="34" charset="0"/>
            </a:rPr>
            <a:t>Hydroxyzine</a:t>
          </a:r>
          <a:endParaRPr lang="en-US" dirty="0">
            <a:solidFill>
              <a:schemeClr val="bg1"/>
            </a:solidFill>
            <a:latin typeface="Arial Rounded MT Bold" pitchFamily="34" charset="0"/>
          </a:endParaRPr>
        </a:p>
      </dgm:t>
    </dgm:pt>
    <dgm:pt modelId="{1DEC5759-1B9C-480F-9D10-CA4157A2EAA7}" type="parTrans" cxnId="{80FEFD18-BFDF-4274-83F5-C6125CB1A7D9}">
      <dgm:prSet/>
      <dgm:spPr/>
      <dgm:t>
        <a:bodyPr/>
        <a:lstStyle/>
        <a:p>
          <a:endParaRPr lang="en-US"/>
        </a:p>
      </dgm:t>
    </dgm:pt>
    <dgm:pt modelId="{BB850C47-C886-49B9-AB1B-7969682406B8}" type="sibTrans" cxnId="{80FEFD18-BFDF-4274-83F5-C6125CB1A7D9}">
      <dgm:prSet/>
      <dgm:spPr/>
      <dgm:t>
        <a:bodyPr/>
        <a:lstStyle/>
        <a:p>
          <a:endParaRPr lang="en-US"/>
        </a:p>
      </dgm:t>
    </dgm:pt>
    <dgm:pt modelId="{2C94D743-9A67-4145-A461-86F51F15A3C9}">
      <dgm:prSet phldrT="[Text]" custT="1"/>
      <dgm:spPr/>
      <dgm:t>
        <a:bodyPr/>
        <a:lstStyle/>
        <a:p>
          <a:r>
            <a:rPr lang="en-US" sz="1200" b="1" dirty="0" err="1" smtClean="0">
              <a:latin typeface="Arial Rounded MT Bold" pitchFamily="34" charset="0"/>
            </a:rPr>
            <a:t>Promethazine</a:t>
          </a:r>
          <a:endParaRPr lang="en-US" sz="1200" b="1" dirty="0">
            <a:latin typeface="Arial Rounded MT Bold" pitchFamily="34" charset="0"/>
          </a:endParaRPr>
        </a:p>
      </dgm:t>
    </dgm:pt>
    <dgm:pt modelId="{56C213D2-0DC3-4657-8F05-609473C76B90}" type="parTrans" cxnId="{91D50845-98C9-4A38-ADA5-136174833D4F}">
      <dgm:prSet/>
      <dgm:spPr/>
      <dgm:t>
        <a:bodyPr/>
        <a:lstStyle/>
        <a:p>
          <a:endParaRPr lang="en-US"/>
        </a:p>
      </dgm:t>
    </dgm:pt>
    <dgm:pt modelId="{F64331F4-D851-45A1-917F-53FB76E88172}" type="sibTrans" cxnId="{91D50845-98C9-4A38-ADA5-136174833D4F}">
      <dgm:prSet/>
      <dgm:spPr/>
      <dgm:t>
        <a:bodyPr/>
        <a:lstStyle/>
        <a:p>
          <a:endParaRPr lang="en-US"/>
        </a:p>
      </dgm:t>
    </dgm:pt>
    <dgm:pt modelId="{79B97D95-F623-444E-A457-AC213B4AF720}">
      <dgm:prSet/>
      <dgm:spPr/>
      <dgm:t>
        <a:bodyPr/>
        <a:lstStyle/>
        <a:p>
          <a:r>
            <a: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rPr>
            <a:t>H1 antihistaminic drug which is mildly sedative along with antiemetic and </a:t>
          </a:r>
          <a:r>
            <a:rPr lang="en-US" dirty="0" err="1" smtClean="0">
              <a:latin typeface="Times New Roman" pitchFamily="18" charset="0"/>
              <a:ea typeface="Times New Roman" pitchFamily="18" charset="0"/>
              <a:cs typeface="Times New Roman" pitchFamily="18" charset="0"/>
            </a:rPr>
            <a:t>anticholinergic</a:t>
          </a:r>
          <a:r>
            <a: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rPr>
            <a:t> action. </a:t>
          </a:r>
          <a:endParaRPr lang="en-US" dirty="0"/>
        </a:p>
      </dgm:t>
    </dgm:pt>
    <dgm:pt modelId="{095BCA09-9F45-4488-8E23-FCD4B6373894}" type="parTrans" cxnId="{F2E2BCC1-544D-4025-9C1A-BCA326AF8F1F}">
      <dgm:prSet/>
      <dgm:spPr/>
      <dgm:t>
        <a:bodyPr/>
        <a:lstStyle/>
        <a:p>
          <a:endParaRPr lang="en-US"/>
        </a:p>
      </dgm:t>
    </dgm:pt>
    <dgm:pt modelId="{7665718D-A51E-4E45-85B2-93C60E057D4F}" type="sibTrans" cxnId="{F2E2BCC1-544D-4025-9C1A-BCA326AF8F1F}">
      <dgm:prSet/>
      <dgm:spPr/>
      <dgm:t>
        <a:bodyPr/>
        <a:lstStyle/>
        <a:p>
          <a:endParaRPr lang="en-US"/>
        </a:p>
      </dgm:t>
    </dgm:pt>
    <dgm:pt modelId="{E05D0D2E-4B02-4F4B-A640-4B87C7C0C0D3}">
      <dgm:prSet/>
      <dgm:spPr/>
      <dgm:t>
        <a:bodyPr/>
        <a:lstStyle/>
        <a:p>
          <a:r>
            <a:rPr lang="en-US" smtClean="0">
              <a:latin typeface="Times New Roman" pitchFamily="18" charset="0"/>
              <a:ea typeface="Times New Roman" pitchFamily="18" charset="0"/>
              <a:cs typeface="Times New Roman" pitchFamily="18" charset="0"/>
            </a:rPr>
            <a:t>potentiates narcotic and central nervous system depressants.</a:t>
          </a:r>
          <a:endParaRPr lang="en-US" dirty="0" smtClean="0">
            <a:latin typeface="Arial" pitchFamily="34" charset="0"/>
            <a:cs typeface="Arial" pitchFamily="34" charset="0"/>
          </a:endParaRPr>
        </a:p>
      </dgm:t>
    </dgm:pt>
    <dgm:pt modelId="{F7004404-3CF2-47B6-ACF0-2495F4C23576}" type="parTrans" cxnId="{D2D9F028-E6BA-4AF7-AD6B-6A95D57C0E18}">
      <dgm:prSet/>
      <dgm:spPr/>
      <dgm:t>
        <a:bodyPr/>
        <a:lstStyle/>
        <a:p>
          <a:endParaRPr lang="en-US"/>
        </a:p>
      </dgm:t>
    </dgm:pt>
    <dgm:pt modelId="{68410CA9-811A-47D4-8D69-BD9D02BC2C09}" type="sibTrans" cxnId="{D2D9F028-E6BA-4AF7-AD6B-6A95D57C0E18}">
      <dgm:prSet/>
      <dgm:spPr/>
      <dgm:t>
        <a:bodyPr/>
        <a:lstStyle/>
        <a:p>
          <a:endParaRPr lang="en-US"/>
        </a:p>
      </dgm:t>
    </dgm:pt>
    <dgm:pt modelId="{B41D4BE3-DC10-41B3-A50E-A65B78687474}">
      <dgm:prSet/>
      <dgm:spPr/>
      <dgm:t>
        <a:bodyPr/>
        <a:lstStyle/>
        <a:p>
          <a:r>
            <a:rPr lang="en-US" smtClean="0">
              <a:latin typeface="Times New Roman" pitchFamily="18" charset="0"/>
              <a:ea typeface="Times New Roman" pitchFamily="18" charset="0"/>
              <a:cs typeface="Times New Roman" pitchFamily="18" charset="0"/>
            </a:rPr>
            <a:t>Dose: 25-50 mg oral/i.m. </a:t>
          </a:r>
          <a:endParaRPr lang="en-US" dirty="0" smtClean="0">
            <a:latin typeface="Times New Roman" pitchFamily="18" charset="0"/>
            <a:ea typeface="Times New Roman" pitchFamily="18" charset="0"/>
            <a:cs typeface="Times New Roman" pitchFamily="18" charset="0"/>
          </a:endParaRPr>
        </a:p>
      </dgm:t>
    </dgm:pt>
    <dgm:pt modelId="{BC30B605-D4E8-4C9C-AF01-F928D6FCDBAD}" type="parTrans" cxnId="{A6873D96-79FB-4158-A39E-93089BAC21F1}">
      <dgm:prSet/>
      <dgm:spPr/>
      <dgm:t>
        <a:bodyPr/>
        <a:lstStyle/>
        <a:p>
          <a:endParaRPr lang="en-US"/>
        </a:p>
      </dgm:t>
    </dgm:pt>
    <dgm:pt modelId="{CA5DC159-0197-4FEF-9FFC-173811B6DBB2}" type="sibTrans" cxnId="{A6873D96-79FB-4158-A39E-93089BAC21F1}">
      <dgm:prSet/>
      <dgm:spPr/>
      <dgm:t>
        <a:bodyPr/>
        <a:lstStyle/>
        <a:p>
          <a:endParaRPr lang="en-US"/>
        </a:p>
      </dgm:t>
    </dgm:pt>
    <dgm:pt modelId="{955F5068-4D62-4997-9D3B-6072DAF970D7}">
      <dgm:prSet/>
      <dgm:spPr/>
      <dgm:t>
        <a:bodyPr/>
        <a:lstStyle/>
        <a:p>
          <a:r>
            <a:rPr lang="en-US" smtClean="0">
              <a:latin typeface="Times New Roman" pitchFamily="18" charset="0"/>
              <a:ea typeface="Times New Roman" pitchFamily="18" charset="0"/>
              <a:cs typeface="Times New Roman" pitchFamily="18" charset="0"/>
            </a:rPr>
            <a:t>It is also a H1 anti-histaminic with properties and limitations similar to                hydroxyzine.</a:t>
          </a:r>
          <a:endParaRPr lang="en-US" dirty="0"/>
        </a:p>
      </dgm:t>
    </dgm:pt>
    <dgm:pt modelId="{FFF3CAAC-14A2-45A4-A3D5-E1CB282683B2}" type="parTrans" cxnId="{C31CE40C-C6A5-46C7-B1AF-D8E6A48DF511}">
      <dgm:prSet/>
      <dgm:spPr/>
      <dgm:t>
        <a:bodyPr/>
        <a:lstStyle/>
        <a:p>
          <a:endParaRPr lang="en-US"/>
        </a:p>
      </dgm:t>
    </dgm:pt>
    <dgm:pt modelId="{2FE7B732-7769-4C5B-AB67-A1DDEC379912}" type="sibTrans" cxnId="{C31CE40C-C6A5-46C7-B1AF-D8E6A48DF511}">
      <dgm:prSet/>
      <dgm:spPr/>
      <dgm:t>
        <a:bodyPr/>
        <a:lstStyle/>
        <a:p>
          <a:endParaRPr lang="en-US"/>
        </a:p>
      </dgm:t>
    </dgm:pt>
    <dgm:pt modelId="{95E131DB-5CA1-4C9D-85AA-F5BC3AEC5307}">
      <dgm:prSet/>
      <dgm:spPr/>
      <dgm:t>
        <a:bodyPr/>
        <a:lstStyle/>
        <a:p>
          <a:r>
            <a:rPr lang="en-US" smtClean="0">
              <a:latin typeface="Times New Roman" pitchFamily="18" charset="0"/>
              <a:ea typeface="Times New Roman" pitchFamily="18" charset="0"/>
              <a:cs typeface="Times New Roman" pitchFamily="18" charset="0"/>
            </a:rPr>
            <a:t>Dose: 25-50 mg oral, i.m.(1mg/kg). </a:t>
          </a:r>
          <a:endParaRPr lang="en-US" dirty="0" smtClean="0">
            <a:latin typeface="Times New Roman" pitchFamily="18" charset="0"/>
            <a:ea typeface="Times New Roman" pitchFamily="18" charset="0"/>
            <a:cs typeface="Times New Roman" pitchFamily="18" charset="0"/>
          </a:endParaRPr>
        </a:p>
      </dgm:t>
    </dgm:pt>
    <dgm:pt modelId="{10300016-5D01-4560-9F44-D2F54C8882F5}" type="parTrans" cxnId="{87B76BAE-40A6-4584-B0D0-C523A764F59B}">
      <dgm:prSet/>
      <dgm:spPr/>
      <dgm:t>
        <a:bodyPr/>
        <a:lstStyle/>
        <a:p>
          <a:endParaRPr lang="en-US"/>
        </a:p>
      </dgm:t>
    </dgm:pt>
    <dgm:pt modelId="{3DF566C2-44E0-46C2-8C16-146485CF158A}" type="sibTrans" cxnId="{87B76BAE-40A6-4584-B0D0-C523A764F59B}">
      <dgm:prSet/>
      <dgm:spPr/>
      <dgm:t>
        <a:bodyPr/>
        <a:lstStyle/>
        <a:p>
          <a:endParaRPr lang="en-US"/>
        </a:p>
      </dgm:t>
    </dgm:pt>
    <dgm:pt modelId="{A46E5CE1-71C3-489F-B173-80D1CA0FA2FF}">
      <dgm:prSet/>
      <dgm:spPr/>
      <dgm:t>
        <a:bodyPr/>
        <a:lstStyle/>
        <a:p>
          <a:r>
            <a:rPr lang="en-US" smtClean="0">
              <a:latin typeface="Times New Roman" pitchFamily="18" charset="0"/>
              <a:ea typeface="Times New Roman" pitchFamily="18" charset="0"/>
              <a:cs typeface="Times New Roman" pitchFamily="18" charset="0"/>
            </a:rPr>
            <a:t>Availability: phenergan 10, 25 mg tab, 10mg/5ml syr, 6mg/ml drops, 25 mg/ml inj.</a:t>
          </a:r>
          <a:endParaRPr lang="en-US" dirty="0" smtClean="0">
            <a:latin typeface="Arial" pitchFamily="34" charset="0"/>
            <a:cs typeface="Arial" pitchFamily="34" charset="0"/>
          </a:endParaRPr>
        </a:p>
      </dgm:t>
    </dgm:pt>
    <dgm:pt modelId="{FE754231-4172-411D-A902-3A01427FA4F1}" type="parTrans" cxnId="{EAC277BA-7DCE-4EAA-AB12-3BC532932351}">
      <dgm:prSet/>
      <dgm:spPr/>
      <dgm:t>
        <a:bodyPr/>
        <a:lstStyle/>
        <a:p>
          <a:endParaRPr lang="en-US"/>
        </a:p>
      </dgm:t>
    </dgm:pt>
    <dgm:pt modelId="{977F206A-20BF-4FA8-A51B-76FFD38DC9AC}" type="sibTrans" cxnId="{EAC277BA-7DCE-4EAA-AB12-3BC532932351}">
      <dgm:prSet/>
      <dgm:spPr/>
      <dgm:t>
        <a:bodyPr/>
        <a:lstStyle/>
        <a:p>
          <a:endParaRPr lang="en-US"/>
        </a:p>
      </dgm:t>
    </dgm:pt>
    <dgm:pt modelId="{476D5AFB-030B-4FF8-8B23-4E739B0C578E}" type="pres">
      <dgm:prSet presAssocID="{B173AEFF-8DA1-421D-A82C-3A05B51DCAA7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E6313FC-776C-4D29-B15C-A2E2745D275F}" type="pres">
      <dgm:prSet presAssocID="{11EBCB02-00B9-4E72-B8B8-B4E8D4D82C38}" presName="posSpace" presStyleCnt="0"/>
      <dgm:spPr/>
    </dgm:pt>
    <dgm:pt modelId="{7E0FD39A-F5A3-4573-87AF-42C218052266}" type="pres">
      <dgm:prSet presAssocID="{11EBCB02-00B9-4E72-B8B8-B4E8D4D82C38}" presName="vertFlow" presStyleCnt="0"/>
      <dgm:spPr/>
    </dgm:pt>
    <dgm:pt modelId="{7F122F1B-D71D-4881-8602-8ED79689263C}" type="pres">
      <dgm:prSet presAssocID="{11EBCB02-00B9-4E72-B8B8-B4E8D4D82C38}" presName="topSpace" presStyleCnt="0"/>
      <dgm:spPr/>
    </dgm:pt>
    <dgm:pt modelId="{685EC6F8-F775-4DF8-9372-80DAD0737C4D}" type="pres">
      <dgm:prSet presAssocID="{11EBCB02-00B9-4E72-B8B8-B4E8D4D82C38}" presName="firstComp" presStyleCnt="0"/>
      <dgm:spPr/>
    </dgm:pt>
    <dgm:pt modelId="{656E8117-BA8D-4059-B680-1F421418C256}" type="pres">
      <dgm:prSet presAssocID="{11EBCB02-00B9-4E72-B8B8-B4E8D4D82C38}" presName="firstChild" presStyleLbl="bgAccFollowNode1" presStyleIdx="0" presStyleCnt="6"/>
      <dgm:spPr/>
      <dgm:t>
        <a:bodyPr/>
        <a:lstStyle/>
        <a:p>
          <a:endParaRPr lang="en-US"/>
        </a:p>
      </dgm:t>
    </dgm:pt>
    <dgm:pt modelId="{44D1A62E-FB7D-44EC-84A1-103BFBA8F7F6}" type="pres">
      <dgm:prSet presAssocID="{11EBCB02-00B9-4E72-B8B8-B4E8D4D82C38}" presName="firstChildTx" presStyleLbl="b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3571D4-74E0-463F-B16E-84ED2A113FF4}" type="pres">
      <dgm:prSet presAssocID="{E05D0D2E-4B02-4F4B-A640-4B87C7C0C0D3}" presName="comp" presStyleCnt="0"/>
      <dgm:spPr/>
    </dgm:pt>
    <dgm:pt modelId="{AECEFC82-A4AD-426F-B276-6BF8FA96D32D}" type="pres">
      <dgm:prSet presAssocID="{E05D0D2E-4B02-4F4B-A640-4B87C7C0C0D3}" presName="child" presStyleLbl="bgAccFollowNode1" presStyleIdx="1" presStyleCnt="6"/>
      <dgm:spPr/>
      <dgm:t>
        <a:bodyPr/>
        <a:lstStyle/>
        <a:p>
          <a:endParaRPr lang="en-US"/>
        </a:p>
      </dgm:t>
    </dgm:pt>
    <dgm:pt modelId="{7ACA659C-6A06-4E0B-85BB-68D8A6AECAF5}" type="pres">
      <dgm:prSet presAssocID="{E05D0D2E-4B02-4F4B-A640-4B87C7C0C0D3}" presName="childTx" presStyleLbl="b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735735-E4B7-4D23-8CF1-0C43AAFD965B}" type="pres">
      <dgm:prSet presAssocID="{B41D4BE3-DC10-41B3-A50E-A65B78687474}" presName="comp" presStyleCnt="0"/>
      <dgm:spPr/>
    </dgm:pt>
    <dgm:pt modelId="{0382A848-DD71-421B-A045-30F750AE5B47}" type="pres">
      <dgm:prSet presAssocID="{B41D4BE3-DC10-41B3-A50E-A65B78687474}" presName="child" presStyleLbl="bgAccFollowNode1" presStyleIdx="2" presStyleCnt="6"/>
      <dgm:spPr/>
      <dgm:t>
        <a:bodyPr/>
        <a:lstStyle/>
        <a:p>
          <a:endParaRPr lang="en-US"/>
        </a:p>
      </dgm:t>
    </dgm:pt>
    <dgm:pt modelId="{1C52CBB7-F287-4138-913A-F4F16A6D6B76}" type="pres">
      <dgm:prSet presAssocID="{B41D4BE3-DC10-41B3-A50E-A65B78687474}" presName="childTx" presStyleLbl="b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319787-8B0C-4F69-805B-4232BAA74E08}" type="pres">
      <dgm:prSet presAssocID="{11EBCB02-00B9-4E72-B8B8-B4E8D4D82C38}" presName="negSpace" presStyleCnt="0"/>
      <dgm:spPr/>
    </dgm:pt>
    <dgm:pt modelId="{00C6083B-4600-4593-BEF1-41AC1E3B1B47}" type="pres">
      <dgm:prSet presAssocID="{11EBCB02-00B9-4E72-B8B8-B4E8D4D82C38}" presName="circle" presStyleLbl="node1" presStyleIdx="0" presStyleCnt="2"/>
      <dgm:spPr/>
      <dgm:t>
        <a:bodyPr/>
        <a:lstStyle/>
        <a:p>
          <a:endParaRPr lang="en-US"/>
        </a:p>
      </dgm:t>
    </dgm:pt>
    <dgm:pt modelId="{17EEDE95-649E-4808-8D52-AF9E3FF9CB11}" type="pres">
      <dgm:prSet presAssocID="{BB850C47-C886-49B9-AB1B-7969682406B8}" presName="transSpace" presStyleCnt="0"/>
      <dgm:spPr/>
    </dgm:pt>
    <dgm:pt modelId="{C764D3AD-1421-4D1C-9702-7BCE7A941441}" type="pres">
      <dgm:prSet presAssocID="{2C94D743-9A67-4145-A461-86F51F15A3C9}" presName="posSpace" presStyleCnt="0"/>
      <dgm:spPr/>
    </dgm:pt>
    <dgm:pt modelId="{F3C4BE94-018B-4924-9446-01DE63D3FD12}" type="pres">
      <dgm:prSet presAssocID="{2C94D743-9A67-4145-A461-86F51F15A3C9}" presName="vertFlow" presStyleCnt="0"/>
      <dgm:spPr/>
    </dgm:pt>
    <dgm:pt modelId="{9DC1A2A6-A4C7-472D-84C5-1EFCC37C5DD1}" type="pres">
      <dgm:prSet presAssocID="{2C94D743-9A67-4145-A461-86F51F15A3C9}" presName="topSpace" presStyleCnt="0"/>
      <dgm:spPr/>
    </dgm:pt>
    <dgm:pt modelId="{D925BE50-4C6D-4444-94CE-5E77120F629E}" type="pres">
      <dgm:prSet presAssocID="{2C94D743-9A67-4145-A461-86F51F15A3C9}" presName="firstComp" presStyleCnt="0"/>
      <dgm:spPr/>
    </dgm:pt>
    <dgm:pt modelId="{2BD2AB1B-7008-4BBD-BF65-5ED47588D578}" type="pres">
      <dgm:prSet presAssocID="{2C94D743-9A67-4145-A461-86F51F15A3C9}" presName="firstChild" presStyleLbl="bgAccFollowNode1" presStyleIdx="3" presStyleCnt="6"/>
      <dgm:spPr/>
      <dgm:t>
        <a:bodyPr/>
        <a:lstStyle/>
        <a:p>
          <a:endParaRPr lang="en-US"/>
        </a:p>
      </dgm:t>
    </dgm:pt>
    <dgm:pt modelId="{64EEA880-1BFE-4415-B7D1-EECD9A7787DC}" type="pres">
      <dgm:prSet presAssocID="{2C94D743-9A67-4145-A461-86F51F15A3C9}" presName="firstChildTx" presStyleLbl="b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F51674-6676-41CC-B78B-2B52DA507883}" type="pres">
      <dgm:prSet presAssocID="{95E131DB-5CA1-4C9D-85AA-F5BC3AEC5307}" presName="comp" presStyleCnt="0"/>
      <dgm:spPr/>
    </dgm:pt>
    <dgm:pt modelId="{EC3CD323-0404-474E-982B-4E4D5A7D9329}" type="pres">
      <dgm:prSet presAssocID="{95E131DB-5CA1-4C9D-85AA-F5BC3AEC5307}" presName="child" presStyleLbl="bgAccFollowNode1" presStyleIdx="4" presStyleCnt="6"/>
      <dgm:spPr/>
      <dgm:t>
        <a:bodyPr/>
        <a:lstStyle/>
        <a:p>
          <a:endParaRPr lang="en-US"/>
        </a:p>
      </dgm:t>
    </dgm:pt>
    <dgm:pt modelId="{F3FAB5EA-3595-41AA-8915-B2287DCDCAA4}" type="pres">
      <dgm:prSet presAssocID="{95E131DB-5CA1-4C9D-85AA-F5BC3AEC5307}" presName="childTx" presStyleLbl="b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65C41D-D3F9-4A7E-854D-02A84EF2ADEC}" type="pres">
      <dgm:prSet presAssocID="{A46E5CE1-71C3-489F-B173-80D1CA0FA2FF}" presName="comp" presStyleCnt="0"/>
      <dgm:spPr/>
    </dgm:pt>
    <dgm:pt modelId="{A934557D-D5C2-4028-A192-F7D348968467}" type="pres">
      <dgm:prSet presAssocID="{A46E5CE1-71C3-489F-B173-80D1CA0FA2FF}" presName="child" presStyleLbl="bgAccFollowNode1" presStyleIdx="5" presStyleCnt="6"/>
      <dgm:spPr/>
      <dgm:t>
        <a:bodyPr/>
        <a:lstStyle/>
        <a:p>
          <a:endParaRPr lang="en-US"/>
        </a:p>
      </dgm:t>
    </dgm:pt>
    <dgm:pt modelId="{E628DB92-125C-4548-A97C-79CD8DCA902F}" type="pres">
      <dgm:prSet presAssocID="{A46E5CE1-71C3-489F-B173-80D1CA0FA2FF}" presName="childTx" presStyleLbl="b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324479-EE29-49A6-94AD-837559F5A0B8}" type="pres">
      <dgm:prSet presAssocID="{2C94D743-9A67-4145-A461-86F51F15A3C9}" presName="negSpace" presStyleCnt="0"/>
      <dgm:spPr/>
    </dgm:pt>
    <dgm:pt modelId="{7F27B438-C8D9-4EFD-8D69-1315E1816C9B}" type="pres">
      <dgm:prSet presAssocID="{2C94D743-9A67-4145-A461-86F51F15A3C9}" presName="circle" presStyleLbl="node1" presStyleIdx="1" presStyleCnt="2"/>
      <dgm:spPr/>
      <dgm:t>
        <a:bodyPr/>
        <a:lstStyle/>
        <a:p>
          <a:endParaRPr lang="en-US"/>
        </a:p>
      </dgm:t>
    </dgm:pt>
  </dgm:ptLst>
  <dgm:cxnLst>
    <dgm:cxn modelId="{C31CE40C-C6A5-46C7-B1AF-D8E6A48DF511}" srcId="{2C94D743-9A67-4145-A461-86F51F15A3C9}" destId="{955F5068-4D62-4997-9D3B-6072DAF970D7}" srcOrd="0" destOrd="0" parTransId="{FFF3CAAC-14A2-45A4-A3D5-E1CB282683B2}" sibTransId="{2FE7B732-7769-4C5B-AB67-A1DDEC379912}"/>
    <dgm:cxn modelId="{6CBF4ED5-8BD1-4262-8D32-EE05CAC7BC4C}" type="presOf" srcId="{A46E5CE1-71C3-489F-B173-80D1CA0FA2FF}" destId="{E628DB92-125C-4548-A97C-79CD8DCA902F}" srcOrd="1" destOrd="0" presId="urn:microsoft.com/office/officeart/2005/8/layout/hList9"/>
    <dgm:cxn modelId="{6E724E92-C5C5-403F-9276-581E2C258452}" type="presOf" srcId="{95E131DB-5CA1-4C9D-85AA-F5BC3AEC5307}" destId="{EC3CD323-0404-474E-982B-4E4D5A7D9329}" srcOrd="0" destOrd="0" presId="urn:microsoft.com/office/officeart/2005/8/layout/hList9"/>
    <dgm:cxn modelId="{80FEFD18-BFDF-4274-83F5-C6125CB1A7D9}" srcId="{B173AEFF-8DA1-421D-A82C-3A05B51DCAA7}" destId="{11EBCB02-00B9-4E72-B8B8-B4E8D4D82C38}" srcOrd="0" destOrd="0" parTransId="{1DEC5759-1B9C-480F-9D10-CA4157A2EAA7}" sibTransId="{BB850C47-C886-49B9-AB1B-7969682406B8}"/>
    <dgm:cxn modelId="{031DCD91-77D3-46F0-B344-F80B8354E41B}" type="presOf" srcId="{2C94D743-9A67-4145-A461-86F51F15A3C9}" destId="{7F27B438-C8D9-4EFD-8D69-1315E1816C9B}" srcOrd="0" destOrd="0" presId="urn:microsoft.com/office/officeart/2005/8/layout/hList9"/>
    <dgm:cxn modelId="{8D37CB79-8CC0-4D77-8A2A-ACEF81F6DF41}" type="presOf" srcId="{79B97D95-F623-444E-A457-AC213B4AF720}" destId="{656E8117-BA8D-4059-B680-1F421418C256}" srcOrd="0" destOrd="0" presId="urn:microsoft.com/office/officeart/2005/8/layout/hList9"/>
    <dgm:cxn modelId="{7945FEA0-80D9-4CCA-B596-588054437EBC}" type="presOf" srcId="{B41D4BE3-DC10-41B3-A50E-A65B78687474}" destId="{1C52CBB7-F287-4138-913A-F4F16A6D6B76}" srcOrd="1" destOrd="0" presId="urn:microsoft.com/office/officeart/2005/8/layout/hList9"/>
    <dgm:cxn modelId="{50613256-827C-4EC1-9A8D-97BE96FA8527}" type="presOf" srcId="{95E131DB-5CA1-4C9D-85AA-F5BC3AEC5307}" destId="{F3FAB5EA-3595-41AA-8915-B2287DCDCAA4}" srcOrd="1" destOrd="0" presId="urn:microsoft.com/office/officeart/2005/8/layout/hList9"/>
    <dgm:cxn modelId="{2D3453F3-B458-4B9C-B544-E93A91295461}" type="presOf" srcId="{A46E5CE1-71C3-489F-B173-80D1CA0FA2FF}" destId="{A934557D-D5C2-4028-A192-F7D348968467}" srcOrd="0" destOrd="0" presId="urn:microsoft.com/office/officeart/2005/8/layout/hList9"/>
    <dgm:cxn modelId="{A72C26BF-9A01-44B6-9391-012717ED69E2}" type="presOf" srcId="{11EBCB02-00B9-4E72-B8B8-B4E8D4D82C38}" destId="{00C6083B-4600-4593-BEF1-41AC1E3B1B47}" srcOrd="0" destOrd="0" presId="urn:microsoft.com/office/officeart/2005/8/layout/hList9"/>
    <dgm:cxn modelId="{1E3B00DC-BE3D-4C8B-8519-64F08A2977F4}" type="presOf" srcId="{79B97D95-F623-444E-A457-AC213B4AF720}" destId="{44D1A62E-FB7D-44EC-84A1-103BFBA8F7F6}" srcOrd="1" destOrd="0" presId="urn:microsoft.com/office/officeart/2005/8/layout/hList9"/>
    <dgm:cxn modelId="{EAC277BA-7DCE-4EAA-AB12-3BC532932351}" srcId="{2C94D743-9A67-4145-A461-86F51F15A3C9}" destId="{A46E5CE1-71C3-489F-B173-80D1CA0FA2FF}" srcOrd="2" destOrd="0" parTransId="{FE754231-4172-411D-A902-3A01427FA4F1}" sibTransId="{977F206A-20BF-4FA8-A51B-76FFD38DC9AC}"/>
    <dgm:cxn modelId="{82AAD4B9-CEB7-4B2A-9E0B-242EFA4F1CE1}" type="presOf" srcId="{E05D0D2E-4B02-4F4B-A640-4B87C7C0C0D3}" destId="{AECEFC82-A4AD-426F-B276-6BF8FA96D32D}" srcOrd="0" destOrd="0" presId="urn:microsoft.com/office/officeart/2005/8/layout/hList9"/>
    <dgm:cxn modelId="{1424A444-58A8-495C-B112-CAA76112FCBF}" type="presOf" srcId="{E05D0D2E-4B02-4F4B-A640-4B87C7C0C0D3}" destId="{7ACA659C-6A06-4E0B-85BB-68D8A6AECAF5}" srcOrd="1" destOrd="0" presId="urn:microsoft.com/office/officeart/2005/8/layout/hList9"/>
    <dgm:cxn modelId="{3148A9BD-FD21-4113-A4AC-30EE8488C2E6}" type="presOf" srcId="{955F5068-4D62-4997-9D3B-6072DAF970D7}" destId="{2BD2AB1B-7008-4BBD-BF65-5ED47588D578}" srcOrd="0" destOrd="0" presId="urn:microsoft.com/office/officeart/2005/8/layout/hList9"/>
    <dgm:cxn modelId="{F2E2BCC1-544D-4025-9C1A-BCA326AF8F1F}" srcId="{11EBCB02-00B9-4E72-B8B8-B4E8D4D82C38}" destId="{79B97D95-F623-444E-A457-AC213B4AF720}" srcOrd="0" destOrd="0" parTransId="{095BCA09-9F45-4488-8E23-FCD4B6373894}" sibTransId="{7665718D-A51E-4E45-85B2-93C60E057D4F}"/>
    <dgm:cxn modelId="{D2D9F028-E6BA-4AF7-AD6B-6A95D57C0E18}" srcId="{11EBCB02-00B9-4E72-B8B8-B4E8D4D82C38}" destId="{E05D0D2E-4B02-4F4B-A640-4B87C7C0C0D3}" srcOrd="1" destOrd="0" parTransId="{F7004404-3CF2-47B6-ACF0-2495F4C23576}" sibTransId="{68410CA9-811A-47D4-8D69-BD9D02BC2C09}"/>
    <dgm:cxn modelId="{6D66621B-E416-4C60-969B-6E931002BBF1}" type="presOf" srcId="{B173AEFF-8DA1-421D-A82C-3A05B51DCAA7}" destId="{476D5AFB-030B-4FF8-8B23-4E739B0C578E}" srcOrd="0" destOrd="0" presId="urn:microsoft.com/office/officeart/2005/8/layout/hList9"/>
    <dgm:cxn modelId="{91A8993C-84A1-4AEA-9423-74227EAA241E}" type="presOf" srcId="{955F5068-4D62-4997-9D3B-6072DAF970D7}" destId="{64EEA880-1BFE-4415-B7D1-EECD9A7787DC}" srcOrd="1" destOrd="0" presId="urn:microsoft.com/office/officeart/2005/8/layout/hList9"/>
    <dgm:cxn modelId="{17C436F7-BBEC-4B02-9CAA-29E917C55A71}" type="presOf" srcId="{B41D4BE3-DC10-41B3-A50E-A65B78687474}" destId="{0382A848-DD71-421B-A045-30F750AE5B47}" srcOrd="0" destOrd="0" presId="urn:microsoft.com/office/officeart/2005/8/layout/hList9"/>
    <dgm:cxn modelId="{A6873D96-79FB-4158-A39E-93089BAC21F1}" srcId="{11EBCB02-00B9-4E72-B8B8-B4E8D4D82C38}" destId="{B41D4BE3-DC10-41B3-A50E-A65B78687474}" srcOrd="2" destOrd="0" parTransId="{BC30B605-D4E8-4C9C-AF01-F928D6FCDBAD}" sibTransId="{CA5DC159-0197-4FEF-9FFC-173811B6DBB2}"/>
    <dgm:cxn modelId="{91D50845-98C9-4A38-ADA5-136174833D4F}" srcId="{B173AEFF-8DA1-421D-A82C-3A05B51DCAA7}" destId="{2C94D743-9A67-4145-A461-86F51F15A3C9}" srcOrd="1" destOrd="0" parTransId="{56C213D2-0DC3-4657-8F05-609473C76B90}" sibTransId="{F64331F4-D851-45A1-917F-53FB76E88172}"/>
    <dgm:cxn modelId="{87B76BAE-40A6-4584-B0D0-C523A764F59B}" srcId="{2C94D743-9A67-4145-A461-86F51F15A3C9}" destId="{95E131DB-5CA1-4C9D-85AA-F5BC3AEC5307}" srcOrd="1" destOrd="0" parTransId="{10300016-5D01-4560-9F44-D2F54C8882F5}" sibTransId="{3DF566C2-44E0-46C2-8C16-146485CF158A}"/>
    <dgm:cxn modelId="{9E4AB85E-309A-42ED-A4FE-4D4807A83A22}" type="presParOf" srcId="{476D5AFB-030B-4FF8-8B23-4E739B0C578E}" destId="{EE6313FC-776C-4D29-B15C-A2E2745D275F}" srcOrd="0" destOrd="0" presId="urn:microsoft.com/office/officeart/2005/8/layout/hList9"/>
    <dgm:cxn modelId="{87D06EC1-1DB1-4C51-A832-153861276E88}" type="presParOf" srcId="{476D5AFB-030B-4FF8-8B23-4E739B0C578E}" destId="{7E0FD39A-F5A3-4573-87AF-42C218052266}" srcOrd="1" destOrd="0" presId="urn:microsoft.com/office/officeart/2005/8/layout/hList9"/>
    <dgm:cxn modelId="{6533D951-7833-45BC-90FC-998508D1DAFD}" type="presParOf" srcId="{7E0FD39A-F5A3-4573-87AF-42C218052266}" destId="{7F122F1B-D71D-4881-8602-8ED79689263C}" srcOrd="0" destOrd="0" presId="urn:microsoft.com/office/officeart/2005/8/layout/hList9"/>
    <dgm:cxn modelId="{D1B46A5E-CD68-4BA0-A8F2-FC6B6350E047}" type="presParOf" srcId="{7E0FD39A-F5A3-4573-87AF-42C218052266}" destId="{685EC6F8-F775-4DF8-9372-80DAD0737C4D}" srcOrd="1" destOrd="0" presId="urn:microsoft.com/office/officeart/2005/8/layout/hList9"/>
    <dgm:cxn modelId="{FC6967ED-035E-4D1D-9A86-978476AE42D4}" type="presParOf" srcId="{685EC6F8-F775-4DF8-9372-80DAD0737C4D}" destId="{656E8117-BA8D-4059-B680-1F421418C256}" srcOrd="0" destOrd="0" presId="urn:microsoft.com/office/officeart/2005/8/layout/hList9"/>
    <dgm:cxn modelId="{4C878ED0-188A-406D-80E5-FDFEE58FB1AE}" type="presParOf" srcId="{685EC6F8-F775-4DF8-9372-80DAD0737C4D}" destId="{44D1A62E-FB7D-44EC-84A1-103BFBA8F7F6}" srcOrd="1" destOrd="0" presId="urn:microsoft.com/office/officeart/2005/8/layout/hList9"/>
    <dgm:cxn modelId="{62B518AB-4239-4507-80B2-1783E78F085B}" type="presParOf" srcId="{7E0FD39A-F5A3-4573-87AF-42C218052266}" destId="{303571D4-74E0-463F-B16E-84ED2A113FF4}" srcOrd="2" destOrd="0" presId="urn:microsoft.com/office/officeart/2005/8/layout/hList9"/>
    <dgm:cxn modelId="{5414EF03-C221-47E5-B5E0-DCD78F167C56}" type="presParOf" srcId="{303571D4-74E0-463F-B16E-84ED2A113FF4}" destId="{AECEFC82-A4AD-426F-B276-6BF8FA96D32D}" srcOrd="0" destOrd="0" presId="urn:microsoft.com/office/officeart/2005/8/layout/hList9"/>
    <dgm:cxn modelId="{5B0081C0-0FA4-4062-9083-ED7606F73AF5}" type="presParOf" srcId="{303571D4-74E0-463F-B16E-84ED2A113FF4}" destId="{7ACA659C-6A06-4E0B-85BB-68D8A6AECAF5}" srcOrd="1" destOrd="0" presId="urn:microsoft.com/office/officeart/2005/8/layout/hList9"/>
    <dgm:cxn modelId="{54590375-307F-43B8-995D-5B135D837616}" type="presParOf" srcId="{7E0FD39A-F5A3-4573-87AF-42C218052266}" destId="{DB735735-E4B7-4D23-8CF1-0C43AAFD965B}" srcOrd="3" destOrd="0" presId="urn:microsoft.com/office/officeart/2005/8/layout/hList9"/>
    <dgm:cxn modelId="{032BE7B6-BFE2-4F09-82D6-1017333FF796}" type="presParOf" srcId="{DB735735-E4B7-4D23-8CF1-0C43AAFD965B}" destId="{0382A848-DD71-421B-A045-30F750AE5B47}" srcOrd="0" destOrd="0" presId="urn:microsoft.com/office/officeart/2005/8/layout/hList9"/>
    <dgm:cxn modelId="{1B35A938-EDBE-4168-BEA9-931D8CB39D33}" type="presParOf" srcId="{DB735735-E4B7-4D23-8CF1-0C43AAFD965B}" destId="{1C52CBB7-F287-4138-913A-F4F16A6D6B76}" srcOrd="1" destOrd="0" presId="urn:microsoft.com/office/officeart/2005/8/layout/hList9"/>
    <dgm:cxn modelId="{2D01B895-1786-4426-8E73-640E3B40AA9D}" type="presParOf" srcId="{476D5AFB-030B-4FF8-8B23-4E739B0C578E}" destId="{27319787-8B0C-4F69-805B-4232BAA74E08}" srcOrd="2" destOrd="0" presId="urn:microsoft.com/office/officeart/2005/8/layout/hList9"/>
    <dgm:cxn modelId="{5DD04DD3-61C1-41F4-A262-E5B5DB62C4CB}" type="presParOf" srcId="{476D5AFB-030B-4FF8-8B23-4E739B0C578E}" destId="{00C6083B-4600-4593-BEF1-41AC1E3B1B47}" srcOrd="3" destOrd="0" presId="urn:microsoft.com/office/officeart/2005/8/layout/hList9"/>
    <dgm:cxn modelId="{5E844F1D-B76D-4341-868F-CE2D6FA7A279}" type="presParOf" srcId="{476D5AFB-030B-4FF8-8B23-4E739B0C578E}" destId="{17EEDE95-649E-4808-8D52-AF9E3FF9CB11}" srcOrd="4" destOrd="0" presId="urn:microsoft.com/office/officeart/2005/8/layout/hList9"/>
    <dgm:cxn modelId="{4429721B-DF0B-4BD9-B962-9786287335B2}" type="presParOf" srcId="{476D5AFB-030B-4FF8-8B23-4E739B0C578E}" destId="{C764D3AD-1421-4D1C-9702-7BCE7A941441}" srcOrd="5" destOrd="0" presId="urn:microsoft.com/office/officeart/2005/8/layout/hList9"/>
    <dgm:cxn modelId="{10602A9A-7055-464F-8E26-0AA9BDAAB114}" type="presParOf" srcId="{476D5AFB-030B-4FF8-8B23-4E739B0C578E}" destId="{F3C4BE94-018B-4924-9446-01DE63D3FD12}" srcOrd="6" destOrd="0" presId="urn:microsoft.com/office/officeart/2005/8/layout/hList9"/>
    <dgm:cxn modelId="{C87D7AD9-0A29-4604-B4B2-0DEB58CEF1E4}" type="presParOf" srcId="{F3C4BE94-018B-4924-9446-01DE63D3FD12}" destId="{9DC1A2A6-A4C7-472D-84C5-1EFCC37C5DD1}" srcOrd="0" destOrd="0" presId="urn:microsoft.com/office/officeart/2005/8/layout/hList9"/>
    <dgm:cxn modelId="{D95342C5-6376-4B7C-90A3-B9EB5779E66B}" type="presParOf" srcId="{F3C4BE94-018B-4924-9446-01DE63D3FD12}" destId="{D925BE50-4C6D-4444-94CE-5E77120F629E}" srcOrd="1" destOrd="0" presId="urn:microsoft.com/office/officeart/2005/8/layout/hList9"/>
    <dgm:cxn modelId="{07C019EA-8EE2-4965-A4BB-01D3E69EB57B}" type="presParOf" srcId="{D925BE50-4C6D-4444-94CE-5E77120F629E}" destId="{2BD2AB1B-7008-4BBD-BF65-5ED47588D578}" srcOrd="0" destOrd="0" presId="urn:microsoft.com/office/officeart/2005/8/layout/hList9"/>
    <dgm:cxn modelId="{03D2D60C-1000-4666-8253-3E13E5FF5D16}" type="presParOf" srcId="{D925BE50-4C6D-4444-94CE-5E77120F629E}" destId="{64EEA880-1BFE-4415-B7D1-EECD9A7787DC}" srcOrd="1" destOrd="0" presId="urn:microsoft.com/office/officeart/2005/8/layout/hList9"/>
    <dgm:cxn modelId="{01999530-0964-4E82-834F-A80D4BCAA2F4}" type="presParOf" srcId="{F3C4BE94-018B-4924-9446-01DE63D3FD12}" destId="{8AF51674-6676-41CC-B78B-2B52DA507883}" srcOrd="2" destOrd="0" presId="urn:microsoft.com/office/officeart/2005/8/layout/hList9"/>
    <dgm:cxn modelId="{E5D83AFD-9F5E-412F-9D6B-A86BDC12D422}" type="presParOf" srcId="{8AF51674-6676-41CC-B78B-2B52DA507883}" destId="{EC3CD323-0404-474E-982B-4E4D5A7D9329}" srcOrd="0" destOrd="0" presId="urn:microsoft.com/office/officeart/2005/8/layout/hList9"/>
    <dgm:cxn modelId="{74F94AC2-E340-46E4-97D0-335562CA97A0}" type="presParOf" srcId="{8AF51674-6676-41CC-B78B-2B52DA507883}" destId="{F3FAB5EA-3595-41AA-8915-B2287DCDCAA4}" srcOrd="1" destOrd="0" presId="urn:microsoft.com/office/officeart/2005/8/layout/hList9"/>
    <dgm:cxn modelId="{3501E3D2-4514-493B-9D0D-C14EC7A08FA4}" type="presParOf" srcId="{F3C4BE94-018B-4924-9446-01DE63D3FD12}" destId="{7D65C41D-D3F9-4A7E-854D-02A84EF2ADEC}" srcOrd="3" destOrd="0" presId="urn:microsoft.com/office/officeart/2005/8/layout/hList9"/>
    <dgm:cxn modelId="{1F1310E7-CDBE-40E3-AC47-E1298CB7C37D}" type="presParOf" srcId="{7D65C41D-D3F9-4A7E-854D-02A84EF2ADEC}" destId="{A934557D-D5C2-4028-A192-F7D348968467}" srcOrd="0" destOrd="0" presId="urn:microsoft.com/office/officeart/2005/8/layout/hList9"/>
    <dgm:cxn modelId="{6C25FD50-68FF-491C-9F62-CA522EBBF15E}" type="presParOf" srcId="{7D65C41D-D3F9-4A7E-854D-02A84EF2ADEC}" destId="{E628DB92-125C-4548-A97C-79CD8DCA902F}" srcOrd="1" destOrd="0" presId="urn:microsoft.com/office/officeart/2005/8/layout/hList9"/>
    <dgm:cxn modelId="{1B49478C-B4D0-4784-97FA-FFFAF270545C}" type="presParOf" srcId="{476D5AFB-030B-4FF8-8B23-4E739B0C578E}" destId="{27324479-EE29-49A6-94AD-837559F5A0B8}" srcOrd="7" destOrd="0" presId="urn:microsoft.com/office/officeart/2005/8/layout/hList9"/>
    <dgm:cxn modelId="{EFD7A13E-7287-4D64-8CE0-03974F5C3989}" type="presParOf" srcId="{476D5AFB-030B-4FF8-8B23-4E739B0C578E}" destId="{7F27B438-C8D9-4EFD-8D69-1315E1816C9B}" srcOrd="8" destOrd="0" presId="urn:microsoft.com/office/officeart/2005/8/layout/hList9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D211C88-8638-4A54-B559-CD3959E7413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CC1B82-D2A9-455D-968A-E5B12E413DF2}">
      <dgm:prSet phldrT="[Text]"/>
      <dgm:spPr/>
      <dgm:t>
        <a:bodyPr/>
        <a:lstStyle/>
        <a:p>
          <a:r>
            <a:rPr lang="en-US" b="1" dirty="0" err="1" smtClean="0">
              <a:solidFill>
                <a:srgbClr val="C00000"/>
              </a:solidFill>
            </a:rPr>
            <a:t>Triazolam</a:t>
          </a:r>
          <a:endParaRPr lang="en-US" b="1" dirty="0">
            <a:solidFill>
              <a:srgbClr val="C00000"/>
            </a:solidFill>
          </a:endParaRPr>
        </a:p>
      </dgm:t>
    </dgm:pt>
    <dgm:pt modelId="{22F55557-7537-4A89-AFB9-C7F98A8DC172}" type="parTrans" cxnId="{CD7481F5-5CC2-4EFB-88AD-FCC44681553A}">
      <dgm:prSet/>
      <dgm:spPr/>
      <dgm:t>
        <a:bodyPr/>
        <a:lstStyle/>
        <a:p>
          <a:endParaRPr lang="en-US"/>
        </a:p>
      </dgm:t>
    </dgm:pt>
    <dgm:pt modelId="{BFE76067-8181-4537-857A-44EC6ECBFB90}" type="sibTrans" cxnId="{CD7481F5-5CC2-4EFB-88AD-FCC44681553A}">
      <dgm:prSet/>
      <dgm:spPr/>
      <dgm:t>
        <a:bodyPr/>
        <a:lstStyle/>
        <a:p>
          <a:endParaRPr lang="en-US"/>
        </a:p>
      </dgm:t>
    </dgm:pt>
    <dgm:pt modelId="{F9EFEB7F-4DDB-4CBD-B372-631CF2D74E5A}">
      <dgm:prSet phldrT="[Text]" custT="1"/>
      <dgm:spPr/>
      <dgm:t>
        <a:bodyPr/>
        <a:lstStyle/>
        <a:p>
          <a:r>
            <a:rPr lang="en-US" sz="1200" dirty="0" err="1" smtClean="0">
              <a:solidFill>
                <a:srgbClr val="C00000"/>
              </a:solidFill>
              <a:latin typeface="Arial Rounded MT Bold" pitchFamily="34" charset="0"/>
            </a:rPr>
            <a:t>Chloralhydrate</a:t>
          </a:r>
          <a:endParaRPr lang="en-US" sz="1200" dirty="0">
            <a:solidFill>
              <a:srgbClr val="C00000"/>
            </a:solidFill>
            <a:latin typeface="Arial Rounded MT Bold" pitchFamily="34" charset="0"/>
          </a:endParaRPr>
        </a:p>
      </dgm:t>
    </dgm:pt>
    <dgm:pt modelId="{02F88902-A410-4B1D-ACAA-766CF97F82FC}" type="sibTrans" cxnId="{A890FB67-6845-46FE-B429-3C5A6ABD2155}">
      <dgm:prSet/>
      <dgm:spPr/>
      <dgm:t>
        <a:bodyPr/>
        <a:lstStyle/>
        <a:p>
          <a:endParaRPr lang="en-US"/>
        </a:p>
      </dgm:t>
    </dgm:pt>
    <dgm:pt modelId="{73424691-7080-4B3A-B45F-744E0B7C8E30}" type="parTrans" cxnId="{A890FB67-6845-46FE-B429-3C5A6ABD2155}">
      <dgm:prSet/>
      <dgm:spPr/>
      <dgm:t>
        <a:bodyPr/>
        <a:lstStyle/>
        <a:p>
          <a:endParaRPr lang="en-US"/>
        </a:p>
      </dgm:t>
    </dgm:pt>
    <dgm:pt modelId="{B4485753-632C-40F6-9683-78DCBF631B70}">
      <dgm:prSet phldrT="[Text]" custT="1"/>
      <dgm:spPr/>
      <dgm:t>
        <a:bodyPr/>
        <a:lstStyle/>
        <a:p>
          <a:endParaRPr lang="en-US" sz="1100" dirty="0"/>
        </a:p>
      </dgm:t>
    </dgm:pt>
    <dgm:pt modelId="{69D4EF75-36C3-4103-9971-159B993603A6}" type="sibTrans" cxnId="{073BDE20-18AC-4085-975F-F5417A2F0094}">
      <dgm:prSet/>
      <dgm:spPr/>
      <dgm:t>
        <a:bodyPr/>
        <a:lstStyle/>
        <a:p>
          <a:endParaRPr lang="en-US"/>
        </a:p>
      </dgm:t>
    </dgm:pt>
    <dgm:pt modelId="{177DBDD4-6A51-4B2D-82CA-5E7C01109046}" type="parTrans" cxnId="{073BDE20-18AC-4085-975F-F5417A2F0094}">
      <dgm:prSet/>
      <dgm:spPr/>
      <dgm:t>
        <a:bodyPr/>
        <a:lstStyle/>
        <a:p>
          <a:endParaRPr lang="en-US"/>
        </a:p>
      </dgm:t>
    </dgm:pt>
    <dgm:pt modelId="{2333B0AC-6000-4C51-8568-DF4B203EE412}">
      <dgm:prSet phldrT="[Text]"/>
      <dgm:spPr/>
      <dgm:t>
        <a:bodyPr/>
        <a:lstStyle/>
        <a:p>
          <a:r>
            <a:rPr lang="en-US" dirty="0" err="1" smtClean="0">
              <a:solidFill>
                <a:srgbClr val="C00000"/>
              </a:solidFill>
              <a:latin typeface="Arial Rounded MT Bold" pitchFamily="34" charset="0"/>
            </a:rPr>
            <a:t>Meperdine</a:t>
          </a:r>
          <a:endParaRPr lang="en-US" dirty="0">
            <a:solidFill>
              <a:srgbClr val="C00000"/>
            </a:solidFill>
            <a:latin typeface="Arial Rounded MT Bold" pitchFamily="34" charset="0"/>
          </a:endParaRPr>
        </a:p>
      </dgm:t>
    </dgm:pt>
    <dgm:pt modelId="{93EE98C9-1653-4283-96D6-DB2727CD7ACD}" type="sibTrans" cxnId="{DB96EF69-06A6-4164-8647-0A968BBCB9C3}">
      <dgm:prSet/>
      <dgm:spPr/>
      <dgm:t>
        <a:bodyPr/>
        <a:lstStyle/>
        <a:p>
          <a:endParaRPr lang="en-US"/>
        </a:p>
      </dgm:t>
    </dgm:pt>
    <dgm:pt modelId="{843E8B54-C745-401E-B212-99243BBB4885}" type="parTrans" cxnId="{DB96EF69-06A6-4164-8647-0A968BBCB9C3}">
      <dgm:prSet/>
      <dgm:spPr/>
      <dgm:t>
        <a:bodyPr/>
        <a:lstStyle/>
        <a:p>
          <a:endParaRPr lang="en-US"/>
        </a:p>
      </dgm:t>
    </dgm:pt>
    <dgm:pt modelId="{895BEFA1-802D-4728-A8EF-1D0371853694}">
      <dgm:prSet phldrT="[Text]" custT="1"/>
      <dgm:spPr/>
      <dgm:t>
        <a:bodyPr/>
        <a:lstStyle/>
        <a:p>
          <a:endParaRPr lang="en-US" sz="1200" dirty="0"/>
        </a:p>
      </dgm:t>
    </dgm:pt>
    <dgm:pt modelId="{723CD316-9496-48AA-A062-568753926A1C}" type="sibTrans" cxnId="{FBE528B9-96B2-4CF0-8A6B-5D8D33EA3BB7}">
      <dgm:prSet/>
      <dgm:spPr/>
      <dgm:t>
        <a:bodyPr/>
        <a:lstStyle/>
        <a:p>
          <a:endParaRPr lang="en-US"/>
        </a:p>
      </dgm:t>
    </dgm:pt>
    <dgm:pt modelId="{6866E593-F0FA-40A0-955B-9528B20F7D24}" type="parTrans" cxnId="{FBE528B9-96B2-4CF0-8A6B-5D8D33EA3BB7}">
      <dgm:prSet/>
      <dgm:spPr/>
      <dgm:t>
        <a:bodyPr/>
        <a:lstStyle/>
        <a:p>
          <a:endParaRPr lang="en-US"/>
        </a:p>
      </dgm:t>
    </dgm:pt>
    <dgm:pt modelId="{1F7AF68A-FCD7-4B13-9BC6-79147D777D0D}">
      <dgm:prSet custT="1"/>
      <dgm:spPr/>
      <dgm:t>
        <a:bodyPr/>
        <a:lstStyle/>
        <a:p>
          <a:r>
            <a:rPr lang="en-US" sz="1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rPr>
            <a:t>It is the oldest synthetic hypnotic used since 1869. </a:t>
          </a:r>
          <a:endParaRPr lang="en-US" sz="1200" dirty="0"/>
        </a:p>
      </dgm:t>
    </dgm:pt>
    <dgm:pt modelId="{8AE1223A-C1CF-471E-8C49-46593357D235}" type="parTrans" cxnId="{1A2DD263-B72C-47FD-A2EE-7DD65D3A44B4}">
      <dgm:prSet/>
      <dgm:spPr/>
      <dgm:t>
        <a:bodyPr/>
        <a:lstStyle/>
        <a:p>
          <a:endParaRPr lang="en-US"/>
        </a:p>
      </dgm:t>
    </dgm:pt>
    <dgm:pt modelId="{131956AE-314B-4FAB-9B34-A95CDDAB769C}" type="sibTrans" cxnId="{1A2DD263-B72C-47FD-A2EE-7DD65D3A44B4}">
      <dgm:prSet/>
      <dgm:spPr/>
      <dgm:t>
        <a:bodyPr/>
        <a:lstStyle/>
        <a:p>
          <a:endParaRPr lang="en-US"/>
        </a:p>
      </dgm:t>
    </dgm:pt>
    <dgm:pt modelId="{A4F7CA0B-0439-4901-98EB-A445FC61444D}">
      <dgm:prSet custT="1"/>
      <dgm:spPr/>
      <dgm:t>
        <a:bodyPr/>
        <a:lstStyle/>
        <a:p>
          <a:endParaRPr lang="en-US" sz="1200" dirty="0" smtClean="0">
            <a:latin typeface="Times New Roman" pitchFamily="18" charset="0"/>
            <a:ea typeface="Times New Roman" pitchFamily="18" charset="0"/>
            <a:cs typeface="Times New Roman" pitchFamily="18" charset="0"/>
          </a:endParaRPr>
        </a:p>
      </dgm:t>
    </dgm:pt>
    <dgm:pt modelId="{93263D8D-F51A-43A6-A3AA-D1E6F2EF0704}" type="parTrans" cxnId="{2BCD396F-533B-46C9-9B74-85260242CB1B}">
      <dgm:prSet/>
      <dgm:spPr/>
      <dgm:t>
        <a:bodyPr/>
        <a:lstStyle/>
        <a:p>
          <a:endParaRPr lang="en-US"/>
        </a:p>
      </dgm:t>
    </dgm:pt>
    <dgm:pt modelId="{1BE04EEE-C4A8-4FB6-A1CF-928D64D38E97}" type="sibTrans" cxnId="{2BCD396F-533B-46C9-9B74-85260242CB1B}">
      <dgm:prSet/>
      <dgm:spPr/>
      <dgm:t>
        <a:bodyPr/>
        <a:lstStyle/>
        <a:p>
          <a:endParaRPr lang="en-US"/>
        </a:p>
      </dgm:t>
    </dgm:pt>
    <dgm:pt modelId="{770072D3-9D56-49A3-BF15-14A7BC1A284C}">
      <dgm:prSet custT="1"/>
      <dgm:spPr/>
      <dgm:t>
        <a:bodyPr/>
        <a:lstStyle/>
        <a:p>
          <a:r>
            <a:rPr lang="en-US" sz="1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rPr>
            <a:t>It is used for all levels of anxiety, has a wide range of safety. </a:t>
          </a:r>
        </a:p>
      </dgm:t>
    </dgm:pt>
    <dgm:pt modelId="{AFF557C8-A84E-47E3-A2BE-C37B1840FE96}" type="parTrans" cxnId="{E15877E0-59E7-4757-943C-C62E8EB3CBDA}">
      <dgm:prSet/>
      <dgm:spPr/>
      <dgm:t>
        <a:bodyPr/>
        <a:lstStyle/>
        <a:p>
          <a:endParaRPr lang="en-US"/>
        </a:p>
      </dgm:t>
    </dgm:pt>
    <dgm:pt modelId="{D3A5BF20-C26F-48DC-A97A-C1C85C7E2A98}" type="sibTrans" cxnId="{E15877E0-59E7-4757-943C-C62E8EB3CBDA}">
      <dgm:prSet/>
      <dgm:spPr/>
      <dgm:t>
        <a:bodyPr/>
        <a:lstStyle/>
        <a:p>
          <a:endParaRPr lang="en-US"/>
        </a:p>
      </dgm:t>
    </dgm:pt>
    <dgm:pt modelId="{A6A4E136-7231-4625-BDCF-D704E5E96318}">
      <dgm:prSet custT="1"/>
      <dgm:spPr/>
      <dgm:t>
        <a:bodyPr/>
        <a:lstStyle/>
        <a:p>
          <a:endParaRPr lang="en-US" sz="1200" dirty="0" smtClean="0">
            <a:latin typeface="Times New Roman" pitchFamily="18" charset="0"/>
            <a:ea typeface="Times New Roman" pitchFamily="18" charset="0"/>
            <a:cs typeface="Times New Roman" pitchFamily="18" charset="0"/>
          </a:endParaRPr>
        </a:p>
      </dgm:t>
    </dgm:pt>
    <dgm:pt modelId="{45CF557F-C18E-43C4-84CE-4DDB36C7FA34}" type="parTrans" cxnId="{630131CE-2817-46DF-A66D-FA0E0B3D9A8A}">
      <dgm:prSet/>
      <dgm:spPr/>
      <dgm:t>
        <a:bodyPr/>
        <a:lstStyle/>
        <a:p>
          <a:endParaRPr lang="en-US"/>
        </a:p>
      </dgm:t>
    </dgm:pt>
    <dgm:pt modelId="{C2F55AA6-90FE-4731-9015-064B8D9683F3}" type="sibTrans" cxnId="{630131CE-2817-46DF-A66D-FA0E0B3D9A8A}">
      <dgm:prSet/>
      <dgm:spPr/>
      <dgm:t>
        <a:bodyPr/>
        <a:lstStyle/>
        <a:p>
          <a:endParaRPr lang="en-US"/>
        </a:p>
      </dgm:t>
    </dgm:pt>
    <dgm:pt modelId="{CCBF3121-CE81-4DA0-9A96-F2196203917B}">
      <dgm:prSet custT="1"/>
      <dgm:spPr/>
      <dgm:t>
        <a:bodyPr/>
        <a:lstStyle/>
        <a:p>
          <a:r>
            <a:rPr lang="en-US" sz="1200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rPr>
            <a:t>Not recommended in children below 6 years of age.</a:t>
          </a:r>
        </a:p>
      </dgm:t>
    </dgm:pt>
    <dgm:pt modelId="{72C84C2D-FF95-444B-8648-68EFDFC4DE07}" type="parTrans" cxnId="{3C1A1693-8D77-4D19-B225-988897C800C6}">
      <dgm:prSet/>
      <dgm:spPr/>
      <dgm:t>
        <a:bodyPr/>
        <a:lstStyle/>
        <a:p>
          <a:endParaRPr lang="en-US"/>
        </a:p>
      </dgm:t>
    </dgm:pt>
    <dgm:pt modelId="{AE51D2EF-AF2F-479B-AF6E-FB76A24B9D5D}" type="sibTrans" cxnId="{3C1A1693-8D77-4D19-B225-988897C800C6}">
      <dgm:prSet/>
      <dgm:spPr/>
      <dgm:t>
        <a:bodyPr/>
        <a:lstStyle/>
        <a:p>
          <a:endParaRPr lang="en-US"/>
        </a:p>
      </dgm:t>
    </dgm:pt>
    <dgm:pt modelId="{9F726FCD-8174-49DA-8441-577756C4DE76}">
      <dgm:prSet custT="1"/>
      <dgm:spPr/>
      <dgm:t>
        <a:bodyPr/>
        <a:lstStyle/>
        <a:p>
          <a:endParaRPr lang="en-US" sz="1200" dirty="0" smtClean="0">
            <a:latin typeface="Times New Roman" pitchFamily="18" charset="0"/>
            <a:ea typeface="Times New Roman" pitchFamily="18" charset="0"/>
            <a:cs typeface="Times New Roman" pitchFamily="18" charset="0"/>
          </a:endParaRPr>
        </a:p>
      </dgm:t>
    </dgm:pt>
    <dgm:pt modelId="{56F4F07A-09FA-4AF4-ADED-18D655AC50AD}" type="parTrans" cxnId="{8CA19F11-F471-46B5-BF84-6DBE29233DE3}">
      <dgm:prSet/>
      <dgm:spPr/>
      <dgm:t>
        <a:bodyPr/>
        <a:lstStyle/>
        <a:p>
          <a:endParaRPr lang="en-US"/>
        </a:p>
      </dgm:t>
    </dgm:pt>
    <dgm:pt modelId="{DAD38F44-849A-4045-8E2F-3BC2E0D2E764}" type="sibTrans" cxnId="{8CA19F11-F471-46B5-BF84-6DBE29233DE3}">
      <dgm:prSet/>
      <dgm:spPr/>
      <dgm:t>
        <a:bodyPr/>
        <a:lstStyle/>
        <a:p>
          <a:endParaRPr lang="en-US"/>
        </a:p>
      </dgm:t>
    </dgm:pt>
    <dgm:pt modelId="{2DD26973-64F9-4D01-B5FA-F4F31499A0BD}">
      <dgm:prSet custT="1"/>
      <dgm:spPr/>
      <dgm:t>
        <a:bodyPr/>
        <a:lstStyle/>
        <a:p>
          <a:r>
            <a:rPr lang="en-US" sz="1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rPr>
            <a:t>Agitation is common in post operative period and has no analgesia. </a:t>
          </a:r>
        </a:p>
      </dgm:t>
    </dgm:pt>
    <dgm:pt modelId="{FD741618-B98D-45A0-81F0-0332D8399CB5}" type="parTrans" cxnId="{EAD9EABB-FD75-4CC7-86B2-FFA2A3CA4E43}">
      <dgm:prSet/>
      <dgm:spPr/>
      <dgm:t>
        <a:bodyPr/>
        <a:lstStyle/>
        <a:p>
          <a:endParaRPr lang="en-US"/>
        </a:p>
      </dgm:t>
    </dgm:pt>
    <dgm:pt modelId="{546B903F-C351-4CFF-802E-F231BE3C861B}" type="sibTrans" cxnId="{EAD9EABB-FD75-4CC7-86B2-FFA2A3CA4E43}">
      <dgm:prSet/>
      <dgm:spPr/>
      <dgm:t>
        <a:bodyPr/>
        <a:lstStyle/>
        <a:p>
          <a:endParaRPr lang="en-US"/>
        </a:p>
      </dgm:t>
    </dgm:pt>
    <dgm:pt modelId="{AAD2294E-249A-4F82-B865-72DD0A0817D9}">
      <dgm:prSet custT="1"/>
      <dgm:spPr/>
      <dgm:t>
        <a:bodyPr/>
        <a:lstStyle/>
        <a:p>
          <a:r>
            <a:rPr lang="en-US" sz="1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rPr>
            <a:t>Dose: adults:1g, children: 0.25-0.5 g. Availability: </a:t>
          </a:r>
          <a:r>
            <a:rPr lang="en-US" sz="1200" dirty="0" err="1" smtClean="0">
              <a:latin typeface="Times New Roman" pitchFamily="18" charset="0"/>
              <a:ea typeface="Times New Roman" pitchFamily="18" charset="0"/>
              <a:cs typeface="Times New Roman" pitchFamily="18" charset="0"/>
            </a:rPr>
            <a:t>Tricloryl</a:t>
          </a:r>
          <a:r>
            <a:rPr lang="en-US" sz="1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rPr>
            <a:t> 0.5g/5 ml elixir</a:t>
          </a:r>
        </a:p>
      </dgm:t>
    </dgm:pt>
    <dgm:pt modelId="{A10339A0-8CA2-4C55-89E3-F87C0B3DA1BE}" type="parTrans" cxnId="{5559D62F-4B21-4D86-83A3-0BCC928B6286}">
      <dgm:prSet/>
      <dgm:spPr/>
      <dgm:t>
        <a:bodyPr/>
        <a:lstStyle/>
        <a:p>
          <a:endParaRPr lang="en-US"/>
        </a:p>
      </dgm:t>
    </dgm:pt>
    <dgm:pt modelId="{D71E7334-0EED-4DF4-8A0D-42E472EA1064}" type="sibTrans" cxnId="{5559D62F-4B21-4D86-83A3-0BCC928B6286}">
      <dgm:prSet/>
      <dgm:spPr/>
      <dgm:t>
        <a:bodyPr/>
        <a:lstStyle/>
        <a:p>
          <a:endParaRPr lang="en-US"/>
        </a:p>
      </dgm:t>
    </dgm:pt>
    <dgm:pt modelId="{225CA207-1F53-4DB4-A5F1-DE7E9459BF74}">
      <dgm:prSet custT="1"/>
      <dgm:spPr/>
      <dgm:t>
        <a:bodyPr/>
        <a:lstStyle/>
        <a:p>
          <a:r>
            <a:rPr lang="en-US" sz="1200" dirty="0" smtClean="0">
              <a:latin typeface="Arial" pitchFamily="34" charset="0"/>
              <a:ea typeface="Times New Roman" pitchFamily="18" charset="0"/>
              <a:cs typeface="Arial" pitchFamily="34" charset="0"/>
            </a:rPr>
            <a:t>it is an </a:t>
          </a:r>
          <a:r>
            <a:rPr lang="en-US" sz="1200" dirty="0" err="1" smtClean="0">
              <a:latin typeface="Arial" pitchFamily="34" charset="0"/>
              <a:ea typeface="Times New Roman" pitchFamily="18" charset="0"/>
              <a:cs typeface="Arial" pitchFamily="34" charset="0"/>
            </a:rPr>
            <a:t>opioid</a:t>
          </a:r>
          <a:r>
            <a:rPr lang="en-US" sz="1200" dirty="0" smtClean="0">
              <a:latin typeface="Arial" pitchFamily="34" charset="0"/>
              <a:ea typeface="Times New Roman" pitchFamily="18" charset="0"/>
              <a:cs typeface="Arial" pitchFamily="34" charset="0"/>
            </a:rPr>
            <a:t> derivative producing analog-sedation.</a:t>
          </a:r>
        </a:p>
      </dgm:t>
    </dgm:pt>
    <dgm:pt modelId="{57DB7E24-DD6E-48FF-BA18-8A0BF5194663}" type="parTrans" cxnId="{16995E39-294B-43E4-B308-39497E9ED97E}">
      <dgm:prSet/>
      <dgm:spPr/>
      <dgm:t>
        <a:bodyPr/>
        <a:lstStyle/>
        <a:p>
          <a:endParaRPr lang="en-US"/>
        </a:p>
      </dgm:t>
    </dgm:pt>
    <dgm:pt modelId="{AA9FC743-E8B7-495C-9E58-E211484C5523}" type="sibTrans" cxnId="{16995E39-294B-43E4-B308-39497E9ED97E}">
      <dgm:prSet/>
      <dgm:spPr/>
      <dgm:t>
        <a:bodyPr/>
        <a:lstStyle/>
        <a:p>
          <a:endParaRPr lang="en-US"/>
        </a:p>
      </dgm:t>
    </dgm:pt>
    <dgm:pt modelId="{08AD7CB0-2D13-4F6D-8A92-E1B74F9035A9}">
      <dgm:prSet custT="1"/>
      <dgm:spPr/>
      <dgm:t>
        <a:bodyPr/>
        <a:lstStyle/>
        <a:p>
          <a:r>
            <a:rPr lang="en-US" sz="1200" dirty="0" smtClean="0">
              <a:latin typeface="Arial" pitchFamily="34" charset="0"/>
              <a:ea typeface="Times New Roman" pitchFamily="18" charset="0"/>
              <a:cs typeface="Arial" pitchFamily="34" charset="0"/>
            </a:rPr>
            <a:t>Best used in combination with </a:t>
          </a:r>
          <a:r>
            <a:rPr lang="en-US" sz="1200" dirty="0" err="1" smtClean="0">
              <a:latin typeface="Arial" pitchFamily="34" charset="0"/>
              <a:ea typeface="Times New Roman" pitchFamily="18" charset="0"/>
              <a:cs typeface="Arial" pitchFamily="34" charset="0"/>
            </a:rPr>
            <a:t>promethazine</a:t>
          </a:r>
          <a:r>
            <a:rPr lang="en-US" sz="1200" dirty="0" smtClean="0">
              <a:latin typeface="Arial" pitchFamily="34" charset="0"/>
              <a:ea typeface="Times New Roman" pitchFamily="18" charset="0"/>
              <a:cs typeface="Arial" pitchFamily="34" charset="0"/>
            </a:rPr>
            <a:t> and </a:t>
          </a:r>
          <a:r>
            <a:rPr lang="en-US" sz="1200" dirty="0" err="1" smtClean="0">
              <a:latin typeface="Times New Roman" pitchFamily="18" charset="0"/>
              <a:ea typeface="Times New Roman" pitchFamily="18" charset="0"/>
              <a:cs typeface="Times New Roman" pitchFamily="18" charset="0"/>
            </a:rPr>
            <a:t>hydroxyzine</a:t>
          </a:r>
          <a:r>
            <a:rPr lang="en-US" sz="1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rPr>
            <a:t> for short procedures and chloral hydrate for longer procedure. </a:t>
          </a:r>
        </a:p>
      </dgm:t>
    </dgm:pt>
    <dgm:pt modelId="{31B727C3-77D6-4168-BEDD-F0B2C9E72B5B}" type="parTrans" cxnId="{EDA7D4B4-CE08-4A13-AF1E-E9424AC21BC1}">
      <dgm:prSet/>
      <dgm:spPr/>
      <dgm:t>
        <a:bodyPr/>
        <a:lstStyle/>
        <a:p>
          <a:endParaRPr lang="en-US"/>
        </a:p>
      </dgm:t>
    </dgm:pt>
    <dgm:pt modelId="{C12DA9C3-9A6C-4104-B599-39743A56D95C}" type="sibTrans" cxnId="{EDA7D4B4-CE08-4A13-AF1E-E9424AC21BC1}">
      <dgm:prSet/>
      <dgm:spPr/>
      <dgm:t>
        <a:bodyPr/>
        <a:lstStyle/>
        <a:p>
          <a:endParaRPr lang="en-US"/>
        </a:p>
      </dgm:t>
    </dgm:pt>
    <dgm:pt modelId="{ABC6A5EE-0B82-4D39-ADF0-CF18A5F5E042}">
      <dgm:prSet custT="1"/>
      <dgm:spPr/>
      <dgm:t>
        <a:bodyPr/>
        <a:lstStyle/>
        <a:p>
          <a:r>
            <a:rPr lang="en-US" sz="1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rPr>
            <a:t>It has poor oral absorption and respiratory depression. </a:t>
          </a:r>
          <a:r>
            <a:rPr lang="en-US" sz="1200" dirty="0" smtClean="0">
              <a:latin typeface="Arial Rounded MT Bold" pitchFamily="34" charset="0"/>
              <a:ea typeface="Times New Roman" pitchFamily="18" charset="0"/>
              <a:cs typeface="Times New Roman" pitchFamily="18" charset="0"/>
            </a:rPr>
            <a:t>Contraindicated in chronic obstructive pulmonary disease and liver dysfunction.</a:t>
          </a:r>
          <a:endParaRPr lang="en-US" sz="1200" dirty="0" smtClean="0">
            <a:latin typeface="Arial" pitchFamily="34" charset="0"/>
            <a:cs typeface="Arial" pitchFamily="34" charset="0"/>
          </a:endParaRPr>
        </a:p>
      </dgm:t>
    </dgm:pt>
    <dgm:pt modelId="{08D5572E-131D-4DD1-BD79-2AE3A498C3CF}" type="parTrans" cxnId="{B0C84B22-E6FB-4CA3-8E3B-A4C0CE2A60A0}">
      <dgm:prSet/>
      <dgm:spPr/>
      <dgm:t>
        <a:bodyPr/>
        <a:lstStyle/>
        <a:p>
          <a:endParaRPr lang="en-US"/>
        </a:p>
      </dgm:t>
    </dgm:pt>
    <dgm:pt modelId="{AA39DC8E-9677-433A-A4AE-2F0A27D3EA41}" type="sibTrans" cxnId="{B0C84B22-E6FB-4CA3-8E3B-A4C0CE2A60A0}">
      <dgm:prSet/>
      <dgm:spPr/>
      <dgm:t>
        <a:bodyPr/>
        <a:lstStyle/>
        <a:p>
          <a:endParaRPr lang="en-US"/>
        </a:p>
      </dgm:t>
    </dgm:pt>
    <dgm:pt modelId="{5BE443D0-7CA4-4777-BE5F-565A27A448A8}">
      <dgm:prSet custT="1"/>
      <dgm:spPr/>
      <dgm:t>
        <a:bodyPr/>
        <a:lstStyle/>
        <a:p>
          <a:endParaRPr lang="en-US" sz="1200" dirty="0" smtClean="0">
            <a:latin typeface="Arial Rounded MT Bold" pitchFamily="34" charset="0"/>
            <a:ea typeface="Times New Roman" pitchFamily="18" charset="0"/>
            <a:cs typeface="Times New Roman" pitchFamily="18" charset="0"/>
          </a:endParaRPr>
        </a:p>
      </dgm:t>
    </dgm:pt>
    <dgm:pt modelId="{72F0ACB8-B302-4127-B439-A33D5FCB02A7}" type="parTrans" cxnId="{F52E5537-148C-48AE-88C7-5F8FBD4D2A6C}">
      <dgm:prSet/>
      <dgm:spPr/>
      <dgm:t>
        <a:bodyPr/>
        <a:lstStyle/>
        <a:p>
          <a:endParaRPr lang="en-US"/>
        </a:p>
      </dgm:t>
    </dgm:pt>
    <dgm:pt modelId="{84F2AE2E-E0DC-4471-805F-4A89DD58237C}" type="sibTrans" cxnId="{F52E5537-148C-48AE-88C7-5F8FBD4D2A6C}">
      <dgm:prSet/>
      <dgm:spPr/>
      <dgm:t>
        <a:bodyPr/>
        <a:lstStyle/>
        <a:p>
          <a:endParaRPr lang="en-US"/>
        </a:p>
      </dgm:t>
    </dgm:pt>
    <dgm:pt modelId="{353D847C-56A9-4216-B39B-3D6790DAFBFF}">
      <dgm:prSet custT="1"/>
      <dgm:spPr/>
      <dgm:t>
        <a:bodyPr/>
        <a:lstStyle/>
        <a:p>
          <a:r>
            <a:rPr lang="en-US" sz="1200" dirty="0" smtClean="0">
              <a:latin typeface="Arial Rounded MT Bold" pitchFamily="34" charset="0"/>
              <a:ea typeface="Times New Roman" pitchFamily="18" charset="0"/>
              <a:cs typeface="Times New Roman" pitchFamily="18" charset="0"/>
            </a:rPr>
            <a:t>Dose: 2-4 mg/ kg every 3 hours.</a:t>
          </a:r>
        </a:p>
      </dgm:t>
    </dgm:pt>
    <dgm:pt modelId="{25EEC797-EAA4-44A4-9BD5-7FE5937ED902}" type="parTrans" cxnId="{14862558-C53F-4FCA-9D6E-8C07456F2BD3}">
      <dgm:prSet/>
      <dgm:spPr/>
      <dgm:t>
        <a:bodyPr/>
        <a:lstStyle/>
        <a:p>
          <a:endParaRPr lang="en-US"/>
        </a:p>
      </dgm:t>
    </dgm:pt>
    <dgm:pt modelId="{D669D375-DA2F-47A3-B5F7-835944FAC3F2}" type="sibTrans" cxnId="{14862558-C53F-4FCA-9D6E-8C07456F2BD3}">
      <dgm:prSet/>
      <dgm:spPr/>
      <dgm:t>
        <a:bodyPr/>
        <a:lstStyle/>
        <a:p>
          <a:endParaRPr lang="en-US"/>
        </a:p>
      </dgm:t>
    </dgm:pt>
    <dgm:pt modelId="{A9023DCB-0A4E-4753-81B5-42CD562CC992}">
      <dgm:prSet custT="1"/>
      <dgm:spPr/>
      <dgm:t>
        <a:bodyPr/>
        <a:lstStyle/>
        <a:p>
          <a:endParaRPr lang="en-US" sz="1200" dirty="0" smtClean="0">
            <a:latin typeface="Arial Rounded MT Bold" pitchFamily="34" charset="0"/>
            <a:ea typeface="Times New Roman" pitchFamily="18" charset="0"/>
            <a:cs typeface="Times New Roman" pitchFamily="18" charset="0"/>
          </a:endParaRPr>
        </a:p>
      </dgm:t>
    </dgm:pt>
    <dgm:pt modelId="{FAB017B6-FFC4-4F68-B260-11D50DE74636}" type="parTrans" cxnId="{F042F39B-FF5F-4A98-BBB3-D96860D659C5}">
      <dgm:prSet/>
      <dgm:spPr/>
      <dgm:t>
        <a:bodyPr/>
        <a:lstStyle/>
        <a:p>
          <a:endParaRPr lang="en-US"/>
        </a:p>
      </dgm:t>
    </dgm:pt>
    <dgm:pt modelId="{1DD83854-DCBF-4485-A61D-D59AEA576A11}" type="sibTrans" cxnId="{F042F39B-FF5F-4A98-BBB3-D96860D659C5}">
      <dgm:prSet/>
      <dgm:spPr/>
      <dgm:t>
        <a:bodyPr/>
        <a:lstStyle/>
        <a:p>
          <a:endParaRPr lang="en-US"/>
        </a:p>
      </dgm:t>
    </dgm:pt>
    <dgm:pt modelId="{0E5BCD45-CCBB-48D6-8160-9550DC8EA6C9}">
      <dgm:prSet custT="1"/>
      <dgm:spPr/>
      <dgm:t>
        <a:bodyPr/>
        <a:lstStyle/>
        <a:p>
          <a:r>
            <a:rPr lang="en-US" sz="1200" dirty="0" smtClean="0">
              <a:latin typeface="Arial Rounded MT Bold" pitchFamily="34" charset="0"/>
              <a:ea typeface="Times New Roman" pitchFamily="18" charset="0"/>
              <a:cs typeface="Times New Roman" pitchFamily="18" charset="0"/>
            </a:rPr>
            <a:t>Availability: Demerol 50mg/5 ml</a:t>
          </a:r>
          <a:endParaRPr lang="en-US" sz="1200" dirty="0"/>
        </a:p>
      </dgm:t>
    </dgm:pt>
    <dgm:pt modelId="{FF01E7CD-753E-4A60-B9DC-8D455FF2F559}" type="parTrans" cxnId="{2189A725-96BD-46E4-91EC-7E33EC50713D}">
      <dgm:prSet/>
      <dgm:spPr/>
      <dgm:t>
        <a:bodyPr/>
        <a:lstStyle/>
        <a:p>
          <a:endParaRPr lang="en-US"/>
        </a:p>
      </dgm:t>
    </dgm:pt>
    <dgm:pt modelId="{C9E0D2C1-3C57-4C8D-9C04-B2F900E33E78}" type="sibTrans" cxnId="{2189A725-96BD-46E4-91EC-7E33EC50713D}">
      <dgm:prSet/>
      <dgm:spPr/>
      <dgm:t>
        <a:bodyPr/>
        <a:lstStyle/>
        <a:p>
          <a:endParaRPr lang="en-US"/>
        </a:p>
      </dgm:t>
    </dgm:pt>
    <dgm:pt modelId="{0040521A-46A3-42AA-95C6-C8C85C5B9EF7}">
      <dgm:prSet custT="1"/>
      <dgm:spPr/>
      <dgm:t>
        <a:bodyPr/>
        <a:lstStyle/>
        <a:p>
          <a:r>
            <a:rPr lang="en-US" sz="1200" dirty="0" smtClean="0">
              <a:latin typeface="Arial Rounded MT Bold" pitchFamily="34" charset="0"/>
              <a:ea typeface="Times New Roman" pitchFamily="18" charset="0"/>
              <a:cs typeface="Times New Roman" pitchFamily="18" charset="0"/>
            </a:rPr>
            <a:t>Availability:   </a:t>
          </a:r>
          <a:r>
            <a:rPr lang="en-US" sz="1200" dirty="0" err="1" smtClean="0">
              <a:latin typeface="Arial Rounded MT Bold" pitchFamily="34" charset="0"/>
              <a:ea typeface="Times New Roman" pitchFamily="18" charset="0"/>
              <a:cs typeface="Times New Roman" pitchFamily="18" charset="0"/>
            </a:rPr>
            <a:t>Halcion</a:t>
          </a:r>
          <a:r>
            <a:rPr lang="en-US" sz="1200" dirty="0" smtClean="0">
              <a:latin typeface="Arial Rounded MT Bold" pitchFamily="34" charset="0"/>
              <a:ea typeface="Times New Roman" pitchFamily="18" charset="0"/>
              <a:cs typeface="Times New Roman" pitchFamily="18" charset="0"/>
            </a:rPr>
            <a:t> 0.125-0.25 </a:t>
          </a:r>
          <a:r>
            <a:rPr lang="en-US" sz="1050" dirty="0" smtClean="0">
              <a:latin typeface="Arial Rounded MT Bold" pitchFamily="34" charset="0"/>
              <a:ea typeface="Times New Roman" pitchFamily="18" charset="0"/>
              <a:cs typeface="Times New Roman" pitchFamily="18" charset="0"/>
            </a:rPr>
            <a:t>mg tablets.</a:t>
          </a:r>
          <a:endParaRPr lang="en-US" sz="1050" dirty="0"/>
        </a:p>
      </dgm:t>
    </dgm:pt>
    <dgm:pt modelId="{454095FA-4791-4501-9A3B-A6DE5445246C}" type="sibTrans" cxnId="{A3EAC724-9F69-42FB-B593-8DB0A6248981}">
      <dgm:prSet/>
      <dgm:spPr/>
      <dgm:t>
        <a:bodyPr/>
        <a:lstStyle/>
        <a:p>
          <a:endParaRPr lang="en-US"/>
        </a:p>
      </dgm:t>
    </dgm:pt>
    <dgm:pt modelId="{85BF5967-9EDC-46D7-A079-84DBE908C785}" type="parTrans" cxnId="{A3EAC724-9F69-42FB-B593-8DB0A6248981}">
      <dgm:prSet/>
      <dgm:spPr/>
      <dgm:t>
        <a:bodyPr/>
        <a:lstStyle/>
        <a:p>
          <a:endParaRPr lang="en-US"/>
        </a:p>
      </dgm:t>
    </dgm:pt>
    <dgm:pt modelId="{284532E6-E98A-4DBB-AE90-8507FF5ECED6}">
      <dgm:prSet custT="1"/>
      <dgm:spPr/>
      <dgm:t>
        <a:bodyPr/>
        <a:lstStyle/>
        <a:p>
          <a:r>
            <a:rPr lang="en-US" sz="1200" dirty="0" smtClean="0">
              <a:latin typeface="Arial Rounded MT Bold" pitchFamily="34" charset="0"/>
              <a:ea typeface="Times New Roman" pitchFamily="18" charset="0"/>
              <a:cs typeface="Times New Roman" pitchFamily="18" charset="0"/>
            </a:rPr>
            <a:t>Dose: 0.125-0.250 mg. </a:t>
          </a:r>
        </a:p>
      </dgm:t>
    </dgm:pt>
    <dgm:pt modelId="{38D51DA0-49D4-4959-8844-EC499EE68B4B}" type="sibTrans" cxnId="{769EBCF7-F1DD-4F56-8984-2556A25C7AEB}">
      <dgm:prSet/>
      <dgm:spPr/>
      <dgm:t>
        <a:bodyPr/>
        <a:lstStyle/>
        <a:p>
          <a:endParaRPr lang="en-US"/>
        </a:p>
      </dgm:t>
    </dgm:pt>
    <dgm:pt modelId="{83DDABA3-D77F-42F5-BE31-98A886185C9D}" type="parTrans" cxnId="{769EBCF7-F1DD-4F56-8984-2556A25C7AEB}">
      <dgm:prSet/>
      <dgm:spPr/>
      <dgm:t>
        <a:bodyPr/>
        <a:lstStyle/>
        <a:p>
          <a:endParaRPr lang="en-US"/>
        </a:p>
      </dgm:t>
    </dgm:pt>
    <dgm:pt modelId="{405D2C9B-89BE-4F3D-A451-A236C3665487}">
      <dgm:prSet custT="1"/>
      <dgm:spPr/>
      <dgm:t>
        <a:bodyPr/>
        <a:lstStyle/>
        <a:p>
          <a:endParaRPr lang="en-US" sz="1200" dirty="0" smtClean="0">
            <a:latin typeface="Arial Rounded MT Bold" pitchFamily="34" charset="0"/>
            <a:ea typeface="Times New Roman" pitchFamily="18" charset="0"/>
            <a:cs typeface="Times New Roman" pitchFamily="18" charset="0"/>
          </a:endParaRPr>
        </a:p>
      </dgm:t>
    </dgm:pt>
    <dgm:pt modelId="{B8094DBA-74F3-4916-8F4F-DF2117F95AD5}" type="sibTrans" cxnId="{04E5CCFE-0ECB-4EC8-9CBB-A7B75FF8648B}">
      <dgm:prSet/>
      <dgm:spPr/>
      <dgm:t>
        <a:bodyPr/>
        <a:lstStyle/>
        <a:p>
          <a:endParaRPr lang="en-US"/>
        </a:p>
      </dgm:t>
    </dgm:pt>
    <dgm:pt modelId="{0BF15211-EB59-432B-958B-A50B2785BD12}" type="parTrans" cxnId="{04E5CCFE-0ECB-4EC8-9CBB-A7B75FF8648B}">
      <dgm:prSet/>
      <dgm:spPr/>
      <dgm:t>
        <a:bodyPr/>
        <a:lstStyle/>
        <a:p>
          <a:endParaRPr lang="en-US"/>
        </a:p>
      </dgm:t>
    </dgm:pt>
    <dgm:pt modelId="{DAE26C12-6226-4AC2-9548-9F7DF96B8CE9}">
      <dgm:prSet custT="1"/>
      <dgm:spPr/>
      <dgm:t>
        <a:bodyPr/>
        <a:lstStyle/>
        <a:p>
          <a:r>
            <a:rPr lang="en-US" sz="1200" dirty="0" smtClean="0">
              <a:latin typeface="Arial Rounded MT Bold" pitchFamily="34" charset="0"/>
              <a:ea typeface="Times New Roman" pitchFamily="18" charset="0"/>
              <a:cs typeface="Times New Roman" pitchFamily="18" charset="0"/>
            </a:rPr>
            <a:t>It has a rapid elimination with safety levels not fully established. </a:t>
          </a:r>
        </a:p>
      </dgm:t>
    </dgm:pt>
    <dgm:pt modelId="{5D703B44-764C-4FAF-9D86-48191E4B4E3D}" type="sibTrans" cxnId="{8FC50210-3C8C-4BFD-8A75-E6ACD2E59AED}">
      <dgm:prSet/>
      <dgm:spPr/>
      <dgm:t>
        <a:bodyPr/>
        <a:lstStyle/>
        <a:p>
          <a:endParaRPr lang="en-US"/>
        </a:p>
      </dgm:t>
    </dgm:pt>
    <dgm:pt modelId="{646BD8E2-7537-400F-9B69-8C2ECF262072}" type="parTrans" cxnId="{8FC50210-3C8C-4BFD-8A75-E6ACD2E59AED}">
      <dgm:prSet/>
      <dgm:spPr/>
      <dgm:t>
        <a:bodyPr/>
        <a:lstStyle/>
        <a:p>
          <a:endParaRPr lang="en-US"/>
        </a:p>
      </dgm:t>
    </dgm:pt>
    <dgm:pt modelId="{399137F5-611E-44B1-9094-9620C973B8CB}">
      <dgm:prSet custT="1"/>
      <dgm:spPr/>
      <dgm:t>
        <a:bodyPr/>
        <a:lstStyle/>
        <a:p>
          <a:endParaRPr lang="en-US" sz="1200" dirty="0" smtClean="0">
            <a:latin typeface="Arial Rounded MT Bold" pitchFamily="34" charset="0"/>
            <a:ea typeface="Times New Roman" pitchFamily="18" charset="0"/>
            <a:cs typeface="Times New Roman" pitchFamily="18" charset="0"/>
          </a:endParaRPr>
        </a:p>
      </dgm:t>
    </dgm:pt>
    <dgm:pt modelId="{0D773C2B-3415-4246-ACEE-927D3B1F876D}" type="sibTrans" cxnId="{6A31F3AC-7DBE-4B5C-94F3-CDC1A6F2AE25}">
      <dgm:prSet/>
      <dgm:spPr/>
      <dgm:t>
        <a:bodyPr/>
        <a:lstStyle/>
        <a:p>
          <a:endParaRPr lang="en-US"/>
        </a:p>
      </dgm:t>
    </dgm:pt>
    <dgm:pt modelId="{0976F426-55AC-4AEA-A2B7-9CC0EB894BBB}" type="parTrans" cxnId="{6A31F3AC-7DBE-4B5C-94F3-CDC1A6F2AE25}">
      <dgm:prSet/>
      <dgm:spPr/>
      <dgm:t>
        <a:bodyPr/>
        <a:lstStyle/>
        <a:p>
          <a:endParaRPr lang="en-US"/>
        </a:p>
      </dgm:t>
    </dgm:pt>
    <dgm:pt modelId="{D7A1D49B-9DFE-4958-92AE-FFDBA3E188C4}">
      <dgm:prSet custT="1"/>
      <dgm:spPr/>
      <dgm:t>
        <a:bodyPr/>
        <a:lstStyle/>
        <a:p>
          <a:r>
            <a:rPr lang="en-US" sz="1200" dirty="0" smtClean="0">
              <a:latin typeface="Arial Rounded MT Bold" pitchFamily="34" charset="0"/>
              <a:ea typeface="Times New Roman" pitchFamily="18" charset="0"/>
              <a:cs typeface="Times New Roman" pitchFamily="18" charset="0"/>
            </a:rPr>
            <a:t>It has an anti </a:t>
          </a:r>
          <a:r>
            <a:rPr lang="en-US" sz="1200" dirty="0" err="1" smtClean="0">
              <a:latin typeface="Arial Rounded MT Bold" pitchFamily="34" charset="0"/>
              <a:ea typeface="Times New Roman" pitchFamily="18" charset="0"/>
              <a:cs typeface="Times New Roman" pitchFamily="18" charset="0"/>
            </a:rPr>
            <a:t>convulsant</a:t>
          </a:r>
          <a:r>
            <a:rPr lang="en-US" sz="1200" dirty="0" smtClean="0">
              <a:latin typeface="Arial Rounded MT Bold" pitchFamily="34" charset="0"/>
              <a:ea typeface="Times New Roman" pitchFamily="18" charset="0"/>
              <a:cs typeface="Times New Roman" pitchFamily="18" charset="0"/>
            </a:rPr>
            <a:t> activity and good oral absorption.</a:t>
          </a:r>
        </a:p>
      </dgm:t>
    </dgm:pt>
    <dgm:pt modelId="{3A1176F7-C372-429E-BBB4-CEABF4332091}" type="sibTrans" cxnId="{F6E12C03-6BCE-457C-B8A4-D3FDEDD38E6F}">
      <dgm:prSet/>
      <dgm:spPr/>
      <dgm:t>
        <a:bodyPr/>
        <a:lstStyle/>
        <a:p>
          <a:endParaRPr lang="en-US"/>
        </a:p>
      </dgm:t>
    </dgm:pt>
    <dgm:pt modelId="{A3D19CA1-536D-402F-B888-8CC7890B06DB}" type="parTrans" cxnId="{F6E12C03-6BCE-457C-B8A4-D3FDEDD38E6F}">
      <dgm:prSet/>
      <dgm:spPr/>
      <dgm:t>
        <a:bodyPr/>
        <a:lstStyle/>
        <a:p>
          <a:endParaRPr lang="en-US"/>
        </a:p>
      </dgm:t>
    </dgm:pt>
    <dgm:pt modelId="{D0B77B62-1131-46DC-A065-A204EFA06771}">
      <dgm:prSet phldrT="[Text]" custT="1"/>
      <dgm:spPr/>
      <dgm:t>
        <a:bodyPr/>
        <a:lstStyle/>
        <a:p>
          <a:endParaRPr lang="en-US" sz="1600" dirty="0"/>
        </a:p>
      </dgm:t>
    </dgm:pt>
    <dgm:pt modelId="{541D70A8-BFB1-435C-92D2-044D2F271647}" type="sibTrans" cxnId="{8574BE7D-8759-4055-A86E-100E05C7B2B9}">
      <dgm:prSet/>
      <dgm:spPr/>
      <dgm:t>
        <a:bodyPr/>
        <a:lstStyle/>
        <a:p>
          <a:endParaRPr lang="en-US"/>
        </a:p>
      </dgm:t>
    </dgm:pt>
    <dgm:pt modelId="{B7E70FE4-F1AB-4835-8399-B9C3CD7630F7}" type="parTrans" cxnId="{8574BE7D-8759-4055-A86E-100E05C7B2B9}">
      <dgm:prSet/>
      <dgm:spPr/>
      <dgm:t>
        <a:bodyPr/>
        <a:lstStyle/>
        <a:p>
          <a:endParaRPr lang="en-US"/>
        </a:p>
      </dgm:t>
    </dgm:pt>
    <dgm:pt modelId="{577FA586-E627-486B-9970-F5611EF2BD8F}" type="pres">
      <dgm:prSet presAssocID="{1D211C88-8638-4A54-B559-CD3959E7413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373C36-790E-4FDD-990D-19ED964D638E}" type="pres">
      <dgm:prSet presAssocID="{F9EFEB7F-4DDB-4CBD-B372-631CF2D74E5A}" presName="linNode" presStyleCnt="0"/>
      <dgm:spPr/>
    </dgm:pt>
    <dgm:pt modelId="{BC90CB1B-B3DC-4E62-B322-7383652BBC6E}" type="pres">
      <dgm:prSet presAssocID="{F9EFEB7F-4DDB-4CBD-B372-631CF2D74E5A}" presName="parentText" presStyleLbl="node1" presStyleIdx="0" presStyleCnt="3" custScaleX="47727" custScaleY="24997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904A2F-50D0-4841-952E-6019F5139325}" type="pres">
      <dgm:prSet presAssocID="{F9EFEB7F-4DDB-4CBD-B372-631CF2D74E5A}" presName="descendantText" presStyleLbl="alignAccFollowNode1" presStyleIdx="0" presStyleCnt="3" custScaleX="136486" custScaleY="3122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C9D70C-23D0-4277-9860-37990987E3C4}" type="pres">
      <dgm:prSet presAssocID="{02F88902-A410-4B1D-ACAA-766CF97F82FC}" presName="sp" presStyleCnt="0"/>
      <dgm:spPr/>
    </dgm:pt>
    <dgm:pt modelId="{177399B7-E3A8-4098-B41B-7638893F8BEB}" type="pres">
      <dgm:prSet presAssocID="{2333B0AC-6000-4C51-8568-DF4B203EE412}" presName="linNode" presStyleCnt="0"/>
      <dgm:spPr/>
    </dgm:pt>
    <dgm:pt modelId="{772B7BF7-3788-40B5-88F6-4955185ED0B0}" type="pres">
      <dgm:prSet presAssocID="{2333B0AC-6000-4C51-8568-DF4B203EE412}" presName="parentText" presStyleLbl="node1" presStyleIdx="1" presStyleCnt="3" custScaleX="55398" custScaleY="22310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7EDA49-8058-46EC-B766-1B5181663AB7}" type="pres">
      <dgm:prSet presAssocID="{2333B0AC-6000-4C51-8568-DF4B203EE412}" presName="descendantText" presStyleLbl="alignAccFollowNode1" presStyleIdx="1" presStyleCnt="3" custScaleX="152088" custScaleY="2742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9E1E48-AF11-484C-8F6F-80D3BA67C279}" type="pres">
      <dgm:prSet presAssocID="{93EE98C9-1653-4283-96D6-DB2727CD7ACD}" presName="sp" presStyleCnt="0"/>
      <dgm:spPr/>
    </dgm:pt>
    <dgm:pt modelId="{FB98AF03-DD95-4F79-B1AD-E591E0D6011B}" type="pres">
      <dgm:prSet presAssocID="{CBCC1B82-D2A9-455D-968A-E5B12E413DF2}" presName="linNode" presStyleCnt="0"/>
      <dgm:spPr/>
    </dgm:pt>
    <dgm:pt modelId="{823BE682-5A63-462F-B6FD-3BE35AAF26C4}" type="pres">
      <dgm:prSet presAssocID="{CBCC1B82-D2A9-455D-968A-E5B12E413DF2}" presName="parentText" presStyleLbl="node1" presStyleIdx="2" presStyleCnt="3" custScaleX="114657" custScaleY="211913" custLinFactNeighborX="-4396" custLinFactNeighborY="-242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6E7EA2-92BB-4B3B-89CC-614D1CC35020}" type="pres">
      <dgm:prSet presAssocID="{CBCC1B82-D2A9-455D-968A-E5B12E413DF2}" presName="descendantText" presStyleLbl="alignAccFollowNode1" presStyleIdx="2" presStyleCnt="3" custScaleX="294214" custScaleY="2627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4E5CCFE-0ECB-4EC8-9CBB-A7B75FF8648B}" srcId="{CBCC1B82-D2A9-455D-968A-E5B12E413DF2}" destId="{405D2C9B-89BE-4F3D-A451-A236C3665487}" srcOrd="4" destOrd="0" parTransId="{0BF15211-EB59-432B-958B-A50B2785BD12}" sibTransId="{B8094DBA-74F3-4916-8F4F-DF2117F95AD5}"/>
    <dgm:cxn modelId="{76D2D9F9-9B95-4309-8CD1-0B5FFF68F44B}" type="presOf" srcId="{2DD26973-64F9-4D01-B5FA-F4F31499A0BD}" destId="{D8904A2F-50D0-4841-952E-6019F5139325}" srcOrd="0" destOrd="7" presId="urn:microsoft.com/office/officeart/2005/8/layout/vList5"/>
    <dgm:cxn modelId="{7B748A30-4DA9-4B0C-9DF8-508436F2A908}" type="presOf" srcId="{405D2C9B-89BE-4F3D-A451-A236C3665487}" destId="{C46E7EA2-92BB-4B3B-89CC-614D1CC35020}" srcOrd="0" destOrd="4" presId="urn:microsoft.com/office/officeart/2005/8/layout/vList5"/>
    <dgm:cxn modelId="{BC86FA4B-EDF5-467D-AB54-AD3EA46067D6}" type="presOf" srcId="{895BEFA1-802D-4728-A8EF-1D0371853694}" destId="{8F7EDA49-8058-46EC-B766-1B5181663AB7}" srcOrd="0" destOrd="0" presId="urn:microsoft.com/office/officeart/2005/8/layout/vList5"/>
    <dgm:cxn modelId="{614D0071-A4FC-4073-AB95-9464153C423B}" type="presOf" srcId="{DAE26C12-6226-4AC2-9548-9F7DF96B8CE9}" destId="{C46E7EA2-92BB-4B3B-89CC-614D1CC35020}" srcOrd="0" destOrd="3" presId="urn:microsoft.com/office/officeart/2005/8/layout/vList5"/>
    <dgm:cxn modelId="{79B3F26E-7452-4CDA-B774-F4724EE1D10E}" type="presOf" srcId="{B4485753-632C-40F6-9683-78DCBF631B70}" destId="{D8904A2F-50D0-4841-952E-6019F5139325}" srcOrd="0" destOrd="0" presId="urn:microsoft.com/office/officeart/2005/8/layout/vList5"/>
    <dgm:cxn modelId="{440181CD-E927-4935-8344-BE5BA6233AC1}" type="presOf" srcId="{AAD2294E-249A-4F82-B865-72DD0A0817D9}" destId="{D8904A2F-50D0-4841-952E-6019F5139325}" srcOrd="0" destOrd="8" presId="urn:microsoft.com/office/officeart/2005/8/layout/vList5"/>
    <dgm:cxn modelId="{8D1C51D6-7389-4702-BF7F-97E95EAE6228}" type="presOf" srcId="{08AD7CB0-2D13-4F6D-8A92-E1B74F9035A9}" destId="{8F7EDA49-8058-46EC-B766-1B5181663AB7}" srcOrd="0" destOrd="2" presId="urn:microsoft.com/office/officeart/2005/8/layout/vList5"/>
    <dgm:cxn modelId="{073BDE20-18AC-4085-975F-F5417A2F0094}" srcId="{F9EFEB7F-4DDB-4CBD-B372-631CF2D74E5A}" destId="{B4485753-632C-40F6-9683-78DCBF631B70}" srcOrd="0" destOrd="0" parTransId="{177DBDD4-6A51-4B2D-82CA-5E7C01109046}" sibTransId="{69D4EF75-36C3-4103-9971-159B993603A6}"/>
    <dgm:cxn modelId="{F6E12C03-6BCE-457C-B8A4-D3FDEDD38E6F}" srcId="{CBCC1B82-D2A9-455D-968A-E5B12E413DF2}" destId="{D7A1D49B-9DFE-4958-92AE-FFDBA3E188C4}" srcOrd="1" destOrd="0" parTransId="{A3D19CA1-536D-402F-B888-8CC7890B06DB}" sibTransId="{3A1176F7-C372-429E-BBB4-CEABF4332091}"/>
    <dgm:cxn modelId="{B8123229-6C79-4D06-B7AA-4E2C51790A2F}" type="presOf" srcId="{A6A4E136-7231-4625-BDCF-D704E5E96318}" destId="{D8904A2F-50D0-4841-952E-6019F5139325}" srcOrd="0" destOrd="4" presId="urn:microsoft.com/office/officeart/2005/8/layout/vList5"/>
    <dgm:cxn modelId="{C9583A89-F8B3-414F-9A09-2C79E92C9423}" type="presOf" srcId="{A4F7CA0B-0439-4901-98EB-A445FC61444D}" destId="{D8904A2F-50D0-4841-952E-6019F5139325}" srcOrd="0" destOrd="2" presId="urn:microsoft.com/office/officeart/2005/8/layout/vList5"/>
    <dgm:cxn modelId="{B0C84B22-E6FB-4CA3-8E3B-A4C0CE2A60A0}" srcId="{2333B0AC-6000-4C51-8568-DF4B203EE412}" destId="{ABC6A5EE-0B82-4D39-ADF0-CF18A5F5E042}" srcOrd="3" destOrd="0" parTransId="{08D5572E-131D-4DD1-BD79-2AE3A498C3CF}" sibTransId="{AA39DC8E-9677-433A-A4AE-2F0A27D3EA41}"/>
    <dgm:cxn modelId="{2BCD396F-533B-46C9-9B74-85260242CB1B}" srcId="{F9EFEB7F-4DDB-4CBD-B372-631CF2D74E5A}" destId="{A4F7CA0B-0439-4901-98EB-A445FC61444D}" srcOrd="2" destOrd="0" parTransId="{93263D8D-F51A-43A6-A3AA-D1E6F2EF0704}" sibTransId="{1BE04EEE-C4A8-4FB6-A1CF-928D64D38E97}"/>
    <dgm:cxn modelId="{C7EFC416-3794-4E8F-A2E3-E328C6AF06DA}" type="presOf" srcId="{225CA207-1F53-4DB4-A5F1-DE7E9459BF74}" destId="{8F7EDA49-8058-46EC-B766-1B5181663AB7}" srcOrd="0" destOrd="1" presId="urn:microsoft.com/office/officeart/2005/8/layout/vList5"/>
    <dgm:cxn modelId="{273A5223-752F-43D8-847F-C9128515E73F}" type="presOf" srcId="{0E5BCD45-CCBB-48D6-8160-9550DC8EA6C9}" destId="{8F7EDA49-8058-46EC-B766-1B5181663AB7}" srcOrd="0" destOrd="7" presId="urn:microsoft.com/office/officeart/2005/8/layout/vList5"/>
    <dgm:cxn modelId="{3C1A1693-8D77-4D19-B225-988897C800C6}" srcId="{F9EFEB7F-4DDB-4CBD-B372-631CF2D74E5A}" destId="{CCBF3121-CE81-4DA0-9A96-F2196203917B}" srcOrd="5" destOrd="0" parTransId="{72C84C2D-FF95-444B-8648-68EFDFC4DE07}" sibTransId="{AE51D2EF-AF2F-479B-AF6E-FB76A24B9D5D}"/>
    <dgm:cxn modelId="{8CA19F11-F471-46B5-BF84-6DBE29233DE3}" srcId="{F9EFEB7F-4DDB-4CBD-B372-631CF2D74E5A}" destId="{9F726FCD-8174-49DA-8441-577756C4DE76}" srcOrd="6" destOrd="0" parTransId="{56F4F07A-09FA-4AF4-ADED-18D655AC50AD}" sibTransId="{DAD38F44-849A-4045-8E2F-3BC2E0D2E764}"/>
    <dgm:cxn modelId="{DEAA9CBC-9AE7-4B3B-A186-3F5C24639342}" type="presOf" srcId="{5BE443D0-7CA4-4777-BE5F-565A27A448A8}" destId="{8F7EDA49-8058-46EC-B766-1B5181663AB7}" srcOrd="0" destOrd="4" presId="urn:microsoft.com/office/officeart/2005/8/layout/vList5"/>
    <dgm:cxn modelId="{EDA7D4B4-CE08-4A13-AF1E-E9424AC21BC1}" srcId="{2333B0AC-6000-4C51-8568-DF4B203EE412}" destId="{08AD7CB0-2D13-4F6D-8A92-E1B74F9035A9}" srcOrd="2" destOrd="0" parTransId="{31B727C3-77D6-4168-BEDD-F0B2C9E72B5B}" sibTransId="{C12DA9C3-9A6C-4104-B599-39743A56D95C}"/>
    <dgm:cxn modelId="{630131CE-2817-46DF-A66D-FA0E0B3D9A8A}" srcId="{F9EFEB7F-4DDB-4CBD-B372-631CF2D74E5A}" destId="{A6A4E136-7231-4625-BDCF-D704E5E96318}" srcOrd="4" destOrd="0" parTransId="{45CF557F-C18E-43C4-84CE-4DDB36C7FA34}" sibTransId="{C2F55AA6-90FE-4731-9015-064B8D9683F3}"/>
    <dgm:cxn modelId="{769EBCF7-F1DD-4F56-8984-2556A25C7AEB}" srcId="{CBCC1B82-D2A9-455D-968A-E5B12E413DF2}" destId="{284532E6-E98A-4DBB-AE90-8507FF5ECED6}" srcOrd="5" destOrd="0" parTransId="{83DDABA3-D77F-42F5-BE31-98A886185C9D}" sibTransId="{38D51DA0-49D4-4959-8844-EC499EE68B4B}"/>
    <dgm:cxn modelId="{DB96EF69-06A6-4164-8647-0A968BBCB9C3}" srcId="{1D211C88-8638-4A54-B559-CD3959E74134}" destId="{2333B0AC-6000-4C51-8568-DF4B203EE412}" srcOrd="1" destOrd="0" parTransId="{843E8B54-C745-401E-B212-99243BBB4885}" sibTransId="{93EE98C9-1653-4283-96D6-DB2727CD7ACD}"/>
    <dgm:cxn modelId="{A1840F5E-14E2-4740-8B55-634A1D05C9CF}" type="presOf" srcId="{CBCC1B82-D2A9-455D-968A-E5B12E413DF2}" destId="{823BE682-5A63-462F-B6FD-3BE35AAF26C4}" srcOrd="0" destOrd="0" presId="urn:microsoft.com/office/officeart/2005/8/layout/vList5"/>
    <dgm:cxn modelId="{E9F3E24D-55C3-44C4-B5C0-8E3268580AF2}" type="presOf" srcId="{A9023DCB-0A4E-4753-81B5-42CD562CC992}" destId="{8F7EDA49-8058-46EC-B766-1B5181663AB7}" srcOrd="0" destOrd="6" presId="urn:microsoft.com/office/officeart/2005/8/layout/vList5"/>
    <dgm:cxn modelId="{C34E9BB6-98CA-4457-98CF-D22629A2A4B4}" type="presOf" srcId="{CCBF3121-CE81-4DA0-9A96-F2196203917B}" destId="{D8904A2F-50D0-4841-952E-6019F5139325}" srcOrd="0" destOrd="5" presId="urn:microsoft.com/office/officeart/2005/8/layout/vList5"/>
    <dgm:cxn modelId="{E9FBBDB8-77A9-4EC4-8525-A7FA0FD527B2}" type="presOf" srcId="{284532E6-E98A-4DBB-AE90-8507FF5ECED6}" destId="{C46E7EA2-92BB-4B3B-89CC-614D1CC35020}" srcOrd="0" destOrd="5" presId="urn:microsoft.com/office/officeart/2005/8/layout/vList5"/>
    <dgm:cxn modelId="{F042F39B-FF5F-4A98-BBB3-D96860D659C5}" srcId="{2333B0AC-6000-4C51-8568-DF4B203EE412}" destId="{A9023DCB-0A4E-4753-81B5-42CD562CC992}" srcOrd="6" destOrd="0" parTransId="{FAB017B6-FFC4-4F68-B260-11D50DE74636}" sibTransId="{1DD83854-DCBF-4485-A61D-D59AEA576A11}"/>
    <dgm:cxn modelId="{DA50F17E-3C5E-4A40-AD3D-0CB73EED4796}" type="presOf" srcId="{353D847C-56A9-4216-B39B-3D6790DAFBFF}" destId="{8F7EDA49-8058-46EC-B766-1B5181663AB7}" srcOrd="0" destOrd="5" presId="urn:microsoft.com/office/officeart/2005/8/layout/vList5"/>
    <dgm:cxn modelId="{8FC50210-3C8C-4BFD-8A75-E6ACD2E59AED}" srcId="{CBCC1B82-D2A9-455D-968A-E5B12E413DF2}" destId="{DAE26C12-6226-4AC2-9548-9F7DF96B8CE9}" srcOrd="3" destOrd="0" parTransId="{646BD8E2-7537-400F-9B69-8C2ECF262072}" sibTransId="{5D703B44-764C-4FAF-9D86-48191E4B4E3D}"/>
    <dgm:cxn modelId="{16995E39-294B-43E4-B308-39497E9ED97E}" srcId="{2333B0AC-6000-4C51-8568-DF4B203EE412}" destId="{225CA207-1F53-4DB4-A5F1-DE7E9459BF74}" srcOrd="1" destOrd="0" parTransId="{57DB7E24-DD6E-48FF-BA18-8A0BF5194663}" sibTransId="{AA9FC743-E8B7-495C-9E58-E211484C5523}"/>
    <dgm:cxn modelId="{258DD7F6-4307-4CC8-BAE4-1443D95D39FE}" type="presOf" srcId="{1F7AF68A-FCD7-4B13-9BC6-79147D777D0D}" destId="{D8904A2F-50D0-4841-952E-6019F5139325}" srcOrd="0" destOrd="1" presId="urn:microsoft.com/office/officeart/2005/8/layout/vList5"/>
    <dgm:cxn modelId="{D57AB2EF-19F9-4404-8B2E-A4B49C5AB147}" type="presOf" srcId="{399137F5-611E-44B1-9094-9620C973B8CB}" destId="{C46E7EA2-92BB-4B3B-89CC-614D1CC35020}" srcOrd="0" destOrd="2" presId="urn:microsoft.com/office/officeart/2005/8/layout/vList5"/>
    <dgm:cxn modelId="{4A00569F-C685-47A0-91A8-6E1B04132D3D}" type="presOf" srcId="{ABC6A5EE-0B82-4D39-ADF0-CF18A5F5E042}" destId="{8F7EDA49-8058-46EC-B766-1B5181663AB7}" srcOrd="0" destOrd="3" presId="urn:microsoft.com/office/officeart/2005/8/layout/vList5"/>
    <dgm:cxn modelId="{F37460C4-DD9E-417B-8471-6A166D53A125}" type="presOf" srcId="{F9EFEB7F-4DDB-4CBD-B372-631CF2D74E5A}" destId="{BC90CB1B-B3DC-4E62-B322-7383652BBC6E}" srcOrd="0" destOrd="0" presId="urn:microsoft.com/office/officeart/2005/8/layout/vList5"/>
    <dgm:cxn modelId="{620CEC6F-ECB4-4BA3-8F9D-20C901CC8368}" type="presOf" srcId="{2333B0AC-6000-4C51-8568-DF4B203EE412}" destId="{772B7BF7-3788-40B5-88F6-4955185ED0B0}" srcOrd="0" destOrd="0" presId="urn:microsoft.com/office/officeart/2005/8/layout/vList5"/>
    <dgm:cxn modelId="{1D2E826A-1692-45A8-9E8A-599EAA106586}" type="presOf" srcId="{9F726FCD-8174-49DA-8441-577756C4DE76}" destId="{D8904A2F-50D0-4841-952E-6019F5139325}" srcOrd="0" destOrd="6" presId="urn:microsoft.com/office/officeart/2005/8/layout/vList5"/>
    <dgm:cxn modelId="{7A2A2D2D-1FAE-4A70-97AB-934D9183B01A}" type="presOf" srcId="{770072D3-9D56-49A3-BF15-14A7BC1A284C}" destId="{D8904A2F-50D0-4841-952E-6019F5139325}" srcOrd="0" destOrd="3" presId="urn:microsoft.com/office/officeart/2005/8/layout/vList5"/>
    <dgm:cxn modelId="{5559D62F-4B21-4D86-83A3-0BCC928B6286}" srcId="{F9EFEB7F-4DDB-4CBD-B372-631CF2D74E5A}" destId="{AAD2294E-249A-4F82-B865-72DD0A0817D9}" srcOrd="8" destOrd="0" parTransId="{A10339A0-8CA2-4C55-89E3-F87C0B3DA1BE}" sibTransId="{D71E7334-0EED-4DF4-8A0D-42E472EA1064}"/>
    <dgm:cxn modelId="{E15877E0-59E7-4757-943C-C62E8EB3CBDA}" srcId="{F9EFEB7F-4DDB-4CBD-B372-631CF2D74E5A}" destId="{770072D3-9D56-49A3-BF15-14A7BC1A284C}" srcOrd="3" destOrd="0" parTransId="{AFF557C8-A84E-47E3-A2BE-C37B1840FE96}" sibTransId="{D3A5BF20-C26F-48DC-A97A-C1C85C7E2A98}"/>
    <dgm:cxn modelId="{A3EAC724-9F69-42FB-B593-8DB0A6248981}" srcId="{CBCC1B82-D2A9-455D-968A-E5B12E413DF2}" destId="{0040521A-46A3-42AA-95C6-C8C85C5B9EF7}" srcOrd="6" destOrd="0" parTransId="{85BF5967-9EDC-46D7-A079-84DBE908C785}" sibTransId="{454095FA-4791-4501-9A3B-A6DE5445246C}"/>
    <dgm:cxn modelId="{6A31F3AC-7DBE-4B5C-94F3-CDC1A6F2AE25}" srcId="{CBCC1B82-D2A9-455D-968A-E5B12E413DF2}" destId="{399137F5-611E-44B1-9094-9620C973B8CB}" srcOrd="2" destOrd="0" parTransId="{0976F426-55AC-4AEA-A2B7-9CC0EB894BBB}" sibTransId="{0D773C2B-3415-4246-ACEE-927D3B1F876D}"/>
    <dgm:cxn modelId="{9603F5D6-1F6F-4CA3-B37B-040D5B213C6E}" type="presOf" srcId="{D7A1D49B-9DFE-4958-92AE-FFDBA3E188C4}" destId="{C46E7EA2-92BB-4B3B-89CC-614D1CC35020}" srcOrd="0" destOrd="1" presId="urn:microsoft.com/office/officeart/2005/8/layout/vList5"/>
    <dgm:cxn modelId="{1A2DD263-B72C-47FD-A2EE-7DD65D3A44B4}" srcId="{F9EFEB7F-4DDB-4CBD-B372-631CF2D74E5A}" destId="{1F7AF68A-FCD7-4B13-9BC6-79147D777D0D}" srcOrd="1" destOrd="0" parTransId="{8AE1223A-C1CF-471E-8C49-46593357D235}" sibTransId="{131956AE-314B-4FAB-9B34-A95CDDAB769C}"/>
    <dgm:cxn modelId="{8574BE7D-8759-4055-A86E-100E05C7B2B9}" srcId="{CBCC1B82-D2A9-455D-968A-E5B12E413DF2}" destId="{D0B77B62-1131-46DC-A065-A204EFA06771}" srcOrd="0" destOrd="0" parTransId="{B7E70FE4-F1AB-4835-8399-B9C3CD7630F7}" sibTransId="{541D70A8-BFB1-435C-92D2-044D2F271647}"/>
    <dgm:cxn modelId="{EAD9EABB-FD75-4CC7-86B2-FFA2A3CA4E43}" srcId="{F9EFEB7F-4DDB-4CBD-B372-631CF2D74E5A}" destId="{2DD26973-64F9-4D01-B5FA-F4F31499A0BD}" srcOrd="7" destOrd="0" parTransId="{FD741618-B98D-45A0-81F0-0332D8399CB5}" sibTransId="{546B903F-C351-4CFF-802E-F231BE3C861B}"/>
    <dgm:cxn modelId="{14862558-C53F-4FCA-9D6E-8C07456F2BD3}" srcId="{2333B0AC-6000-4C51-8568-DF4B203EE412}" destId="{353D847C-56A9-4216-B39B-3D6790DAFBFF}" srcOrd="5" destOrd="0" parTransId="{25EEC797-EAA4-44A4-9BD5-7FE5937ED902}" sibTransId="{D669D375-DA2F-47A3-B5F7-835944FAC3F2}"/>
    <dgm:cxn modelId="{2189A725-96BD-46E4-91EC-7E33EC50713D}" srcId="{2333B0AC-6000-4C51-8568-DF4B203EE412}" destId="{0E5BCD45-CCBB-48D6-8160-9550DC8EA6C9}" srcOrd="7" destOrd="0" parTransId="{FF01E7CD-753E-4A60-B9DC-8D455FF2F559}" sibTransId="{C9E0D2C1-3C57-4C8D-9C04-B2F900E33E78}"/>
    <dgm:cxn modelId="{DBC97415-5EB4-436D-BBF9-9202C54534A0}" type="presOf" srcId="{1D211C88-8638-4A54-B559-CD3959E74134}" destId="{577FA586-E627-486B-9970-F5611EF2BD8F}" srcOrd="0" destOrd="0" presId="urn:microsoft.com/office/officeart/2005/8/layout/vList5"/>
    <dgm:cxn modelId="{CD7481F5-5CC2-4EFB-88AD-FCC44681553A}" srcId="{1D211C88-8638-4A54-B559-CD3959E74134}" destId="{CBCC1B82-D2A9-455D-968A-E5B12E413DF2}" srcOrd="2" destOrd="0" parTransId="{22F55557-7537-4A89-AFB9-C7F98A8DC172}" sibTransId="{BFE76067-8181-4537-857A-44EC6ECBFB90}"/>
    <dgm:cxn modelId="{A9465DCE-E61B-4BF0-B331-85B86794A1B6}" type="presOf" srcId="{0040521A-46A3-42AA-95C6-C8C85C5B9EF7}" destId="{C46E7EA2-92BB-4B3B-89CC-614D1CC35020}" srcOrd="0" destOrd="6" presId="urn:microsoft.com/office/officeart/2005/8/layout/vList5"/>
    <dgm:cxn modelId="{FBE528B9-96B2-4CF0-8A6B-5D8D33EA3BB7}" srcId="{2333B0AC-6000-4C51-8568-DF4B203EE412}" destId="{895BEFA1-802D-4728-A8EF-1D0371853694}" srcOrd="0" destOrd="0" parTransId="{6866E593-F0FA-40A0-955B-9528B20F7D24}" sibTransId="{723CD316-9496-48AA-A062-568753926A1C}"/>
    <dgm:cxn modelId="{F52E5537-148C-48AE-88C7-5F8FBD4D2A6C}" srcId="{2333B0AC-6000-4C51-8568-DF4B203EE412}" destId="{5BE443D0-7CA4-4777-BE5F-565A27A448A8}" srcOrd="4" destOrd="0" parTransId="{72F0ACB8-B302-4127-B439-A33D5FCB02A7}" sibTransId="{84F2AE2E-E0DC-4471-805F-4A89DD58237C}"/>
    <dgm:cxn modelId="{A890FB67-6845-46FE-B429-3C5A6ABD2155}" srcId="{1D211C88-8638-4A54-B559-CD3959E74134}" destId="{F9EFEB7F-4DDB-4CBD-B372-631CF2D74E5A}" srcOrd="0" destOrd="0" parTransId="{73424691-7080-4B3A-B45F-744E0B7C8E30}" sibTransId="{02F88902-A410-4B1D-ACAA-766CF97F82FC}"/>
    <dgm:cxn modelId="{CA21800D-BC7C-4C89-8D01-C2EBFC8E0950}" type="presOf" srcId="{D0B77B62-1131-46DC-A065-A204EFA06771}" destId="{C46E7EA2-92BB-4B3B-89CC-614D1CC35020}" srcOrd="0" destOrd="0" presId="urn:microsoft.com/office/officeart/2005/8/layout/vList5"/>
    <dgm:cxn modelId="{48D9FD17-C0C5-4BB3-B1EE-7207BFC7BE42}" type="presParOf" srcId="{577FA586-E627-486B-9970-F5611EF2BD8F}" destId="{6D373C36-790E-4FDD-990D-19ED964D638E}" srcOrd="0" destOrd="0" presId="urn:microsoft.com/office/officeart/2005/8/layout/vList5"/>
    <dgm:cxn modelId="{884A2E55-5FDD-45F9-8EAE-9BB9C18F7B4A}" type="presParOf" srcId="{6D373C36-790E-4FDD-990D-19ED964D638E}" destId="{BC90CB1B-B3DC-4E62-B322-7383652BBC6E}" srcOrd="0" destOrd="0" presId="urn:microsoft.com/office/officeart/2005/8/layout/vList5"/>
    <dgm:cxn modelId="{DCBA67BD-9BF6-4727-B721-43B9FFFD156D}" type="presParOf" srcId="{6D373C36-790E-4FDD-990D-19ED964D638E}" destId="{D8904A2F-50D0-4841-952E-6019F5139325}" srcOrd="1" destOrd="0" presId="urn:microsoft.com/office/officeart/2005/8/layout/vList5"/>
    <dgm:cxn modelId="{E3207BBA-0570-4327-AABE-AF35E790A22F}" type="presParOf" srcId="{577FA586-E627-486B-9970-F5611EF2BD8F}" destId="{9CC9D70C-23D0-4277-9860-37990987E3C4}" srcOrd="1" destOrd="0" presId="urn:microsoft.com/office/officeart/2005/8/layout/vList5"/>
    <dgm:cxn modelId="{4EF91ECD-2E7D-400B-8D8C-6F556E1E70FD}" type="presParOf" srcId="{577FA586-E627-486B-9970-F5611EF2BD8F}" destId="{177399B7-E3A8-4098-B41B-7638893F8BEB}" srcOrd="2" destOrd="0" presId="urn:microsoft.com/office/officeart/2005/8/layout/vList5"/>
    <dgm:cxn modelId="{DC799CAF-5B18-427A-9FA3-B91CAF186590}" type="presParOf" srcId="{177399B7-E3A8-4098-B41B-7638893F8BEB}" destId="{772B7BF7-3788-40B5-88F6-4955185ED0B0}" srcOrd="0" destOrd="0" presId="urn:microsoft.com/office/officeart/2005/8/layout/vList5"/>
    <dgm:cxn modelId="{49DEA9CA-019B-402C-BE79-18C0D723A9BA}" type="presParOf" srcId="{177399B7-E3A8-4098-B41B-7638893F8BEB}" destId="{8F7EDA49-8058-46EC-B766-1B5181663AB7}" srcOrd="1" destOrd="0" presId="urn:microsoft.com/office/officeart/2005/8/layout/vList5"/>
    <dgm:cxn modelId="{D6F68EA7-122C-42B8-AFA6-D035E28C9DD7}" type="presParOf" srcId="{577FA586-E627-486B-9970-F5611EF2BD8F}" destId="{8A9E1E48-AF11-484C-8F6F-80D3BA67C279}" srcOrd="3" destOrd="0" presId="urn:microsoft.com/office/officeart/2005/8/layout/vList5"/>
    <dgm:cxn modelId="{B5A0CC50-4A6A-44B6-82D6-C9A21C11A2F8}" type="presParOf" srcId="{577FA586-E627-486B-9970-F5611EF2BD8F}" destId="{FB98AF03-DD95-4F79-B1AD-E591E0D6011B}" srcOrd="4" destOrd="0" presId="urn:microsoft.com/office/officeart/2005/8/layout/vList5"/>
    <dgm:cxn modelId="{3F2BBA9E-7F22-48E5-BE99-61517D6AA128}" type="presParOf" srcId="{FB98AF03-DD95-4F79-B1AD-E591E0D6011B}" destId="{823BE682-5A63-462F-B6FD-3BE35AAF26C4}" srcOrd="0" destOrd="0" presId="urn:microsoft.com/office/officeart/2005/8/layout/vList5"/>
    <dgm:cxn modelId="{0DAF3FAB-A2F0-4584-BEFA-9AEA4A270145}" type="presParOf" srcId="{FB98AF03-DD95-4F79-B1AD-E591E0D6011B}" destId="{C46E7EA2-92BB-4B3B-89CC-614D1CC35020}" srcOrd="1" destOrd="0" presId="urn:microsoft.com/office/officeart/2005/8/layout/vList5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D211C88-8638-4A54-B559-CD3959E7413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EFEB7F-4DDB-4CBD-B372-631CF2D74E5A}">
      <dgm:prSet phldrT="[Text]" custT="1"/>
      <dgm:spPr/>
      <dgm:t>
        <a:bodyPr/>
        <a:lstStyle/>
        <a:p>
          <a:r>
            <a:rPr lang="en-US" sz="1600" dirty="0" err="1" smtClean="0">
              <a:solidFill>
                <a:schemeClr val="bg1"/>
              </a:solidFill>
              <a:latin typeface="Arial Rounded MT Bold" pitchFamily="34" charset="0"/>
            </a:rPr>
            <a:t>Diazapam</a:t>
          </a:r>
          <a:endParaRPr lang="en-US" sz="1600" dirty="0">
            <a:solidFill>
              <a:schemeClr val="bg1"/>
            </a:solidFill>
            <a:latin typeface="Arial Rounded MT Bold" pitchFamily="34" charset="0"/>
          </a:endParaRPr>
        </a:p>
      </dgm:t>
    </dgm:pt>
    <dgm:pt modelId="{73424691-7080-4B3A-B45F-744E0B7C8E30}" type="parTrans" cxnId="{A890FB67-6845-46FE-B429-3C5A6ABD2155}">
      <dgm:prSet/>
      <dgm:spPr/>
      <dgm:t>
        <a:bodyPr/>
        <a:lstStyle/>
        <a:p>
          <a:endParaRPr lang="en-US"/>
        </a:p>
      </dgm:t>
    </dgm:pt>
    <dgm:pt modelId="{02F88902-A410-4B1D-ACAA-766CF97F82FC}" type="sibTrans" cxnId="{A890FB67-6845-46FE-B429-3C5A6ABD2155}">
      <dgm:prSet/>
      <dgm:spPr/>
      <dgm:t>
        <a:bodyPr/>
        <a:lstStyle/>
        <a:p>
          <a:endParaRPr lang="en-US"/>
        </a:p>
      </dgm:t>
    </dgm:pt>
    <dgm:pt modelId="{895BEFA1-802D-4728-A8EF-1D0371853694}">
      <dgm:prSet phldrT="[Text]" custT="1"/>
      <dgm:spPr/>
      <dgm:t>
        <a:bodyPr/>
        <a:lstStyle/>
        <a:p>
          <a:r>
            <a:rPr lang="en-US" sz="1600" dirty="0" smtClean="0">
              <a:solidFill>
                <a:schemeClr val="bg1"/>
              </a:solidFill>
              <a:latin typeface="Arial Rounded MT Bold" pitchFamily="34" charset="0"/>
            </a:rPr>
            <a:t>Chlorpromazine</a:t>
          </a:r>
          <a:endParaRPr lang="en-US" sz="1600" dirty="0">
            <a:solidFill>
              <a:schemeClr val="bg1"/>
            </a:solidFill>
            <a:latin typeface="Arial Rounded MT Bold" pitchFamily="34" charset="0"/>
          </a:endParaRPr>
        </a:p>
      </dgm:t>
    </dgm:pt>
    <dgm:pt modelId="{6866E593-F0FA-40A0-955B-9528B20F7D24}" type="parTrans" cxnId="{FBE528B9-96B2-4CF0-8A6B-5D8D33EA3BB7}">
      <dgm:prSet/>
      <dgm:spPr/>
      <dgm:t>
        <a:bodyPr/>
        <a:lstStyle/>
        <a:p>
          <a:endParaRPr lang="en-US"/>
        </a:p>
      </dgm:t>
    </dgm:pt>
    <dgm:pt modelId="{723CD316-9496-48AA-A062-568753926A1C}" type="sibTrans" cxnId="{FBE528B9-96B2-4CF0-8A6B-5D8D33EA3BB7}">
      <dgm:prSet/>
      <dgm:spPr/>
      <dgm:t>
        <a:bodyPr/>
        <a:lstStyle/>
        <a:p>
          <a:endParaRPr lang="en-US"/>
        </a:p>
      </dgm:t>
    </dgm:pt>
    <dgm:pt modelId="{B4485753-632C-40F6-9683-78DCBF631B70}">
      <dgm:prSet phldrT="[Text]" custT="1"/>
      <dgm:spPr/>
      <dgm:t>
        <a:bodyPr/>
        <a:lstStyle/>
        <a:p>
          <a:endParaRPr lang="en-US" sz="1100" dirty="0"/>
        </a:p>
      </dgm:t>
    </dgm:pt>
    <dgm:pt modelId="{177DBDD4-6A51-4B2D-82CA-5E7C01109046}" type="parTrans" cxnId="{073BDE20-18AC-4085-975F-F5417A2F0094}">
      <dgm:prSet/>
      <dgm:spPr/>
      <dgm:t>
        <a:bodyPr/>
        <a:lstStyle/>
        <a:p>
          <a:endParaRPr lang="en-US"/>
        </a:p>
      </dgm:t>
    </dgm:pt>
    <dgm:pt modelId="{69D4EF75-36C3-4103-9971-159B993603A6}" type="sibTrans" cxnId="{073BDE20-18AC-4085-975F-F5417A2F0094}">
      <dgm:prSet/>
      <dgm:spPr/>
      <dgm:t>
        <a:bodyPr/>
        <a:lstStyle/>
        <a:p>
          <a:endParaRPr lang="en-US"/>
        </a:p>
      </dgm:t>
    </dgm:pt>
    <dgm:pt modelId="{34A37855-09A4-490F-AAE3-0353F3C07E89}">
      <dgm:prSet custT="1"/>
      <dgm:spPr/>
      <dgm:t>
        <a:bodyPr/>
        <a:lstStyle/>
        <a:p>
          <a:endParaRPr lang="en-US" sz="1600" dirty="0" smtClean="0">
            <a:latin typeface="Times New Roman" pitchFamily="18" charset="0"/>
            <a:ea typeface="Times New Roman" pitchFamily="18" charset="0"/>
            <a:cs typeface="Times New Roman" pitchFamily="18" charset="0"/>
          </a:endParaRPr>
        </a:p>
      </dgm:t>
    </dgm:pt>
    <dgm:pt modelId="{78183DEC-1F49-45A3-B003-863FE39CA55D}" type="parTrans" cxnId="{17DB03BF-77E8-40F3-BB74-C76C029CF8D8}">
      <dgm:prSet/>
      <dgm:spPr/>
      <dgm:t>
        <a:bodyPr/>
        <a:lstStyle/>
        <a:p>
          <a:endParaRPr lang="en-US"/>
        </a:p>
      </dgm:t>
    </dgm:pt>
    <dgm:pt modelId="{FB25F6DB-CCB5-42D6-9D8B-11CEA5AAFBF6}" type="sibTrans" cxnId="{17DB03BF-77E8-40F3-BB74-C76C029CF8D8}">
      <dgm:prSet/>
      <dgm:spPr/>
      <dgm:t>
        <a:bodyPr/>
        <a:lstStyle/>
        <a:p>
          <a:endParaRPr lang="en-US"/>
        </a:p>
      </dgm:t>
    </dgm:pt>
    <dgm:pt modelId="{C3967AD5-FC1C-4198-9BBD-70E71ADF9336}">
      <dgm:prSet custT="1"/>
      <dgm:spPr/>
      <dgm:t>
        <a:bodyPr/>
        <a:lstStyle/>
        <a:p>
          <a:pPr rtl="0"/>
          <a:r>
            <a:rPr kumimoji="0" lang="en-US" sz="1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Rounded MT Bold" pitchFamily="34" charset="0"/>
              <a:ea typeface="Times New Roman" pitchFamily="18" charset="0"/>
              <a:cs typeface="Times New Roman" pitchFamily="18" charset="0"/>
            </a:rPr>
            <a:t>benzodiazepine,</a:t>
          </a:r>
          <a:r>
            <a:rPr kumimoji="0" lang="en-US" sz="11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Arial Rounded MT Bold" pitchFamily="34" charset="0"/>
              <a:ea typeface="Times New Roman" pitchFamily="18" charset="0"/>
              <a:cs typeface="Times New Roman" pitchFamily="18" charset="0"/>
            </a:rPr>
            <a:t> </a:t>
          </a:r>
          <a:r>
            <a:rPr kumimoji="0" lang="en-US" sz="1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Rounded MT Bold" pitchFamily="34" charset="0"/>
              <a:ea typeface="Times New Roman" pitchFamily="18" charset="0"/>
              <a:cs typeface="Times New Roman" pitchFamily="18" charset="0"/>
            </a:rPr>
            <a:t>safe agent with good oral absorption for mild to</a:t>
          </a:r>
        </a:p>
      </dgm:t>
    </dgm:pt>
    <dgm:pt modelId="{1C4F9399-F05A-4FC3-B7F6-FBB9FE51F931}" type="parTrans" cxnId="{27CF9A87-204C-42D1-A640-6D0668E14496}">
      <dgm:prSet/>
      <dgm:spPr/>
      <dgm:t>
        <a:bodyPr/>
        <a:lstStyle/>
        <a:p>
          <a:endParaRPr lang="en-US"/>
        </a:p>
      </dgm:t>
    </dgm:pt>
    <dgm:pt modelId="{CCDC0075-D8F6-47E3-BD29-CD281D3B06C0}" type="sibTrans" cxnId="{27CF9A87-204C-42D1-A640-6D0668E14496}">
      <dgm:prSet/>
      <dgm:spPr/>
      <dgm:t>
        <a:bodyPr/>
        <a:lstStyle/>
        <a:p>
          <a:endParaRPr lang="en-US"/>
        </a:p>
      </dgm:t>
    </dgm:pt>
    <dgm:pt modelId="{EF4C4F1F-DD88-48C0-86A6-F4EC9C3472E5}">
      <dgm:prSet custT="1"/>
      <dgm:spPr/>
      <dgm:t>
        <a:bodyPr/>
        <a:lstStyle/>
        <a:p>
          <a:pPr rtl="0"/>
          <a:endParaRPr lang="en-US" sz="1100" dirty="0" smtClean="0">
            <a:solidFill>
              <a:schemeClr val="bg1"/>
            </a:solidFill>
            <a:latin typeface="Arial Rounded MT Bold" pitchFamily="34" charset="0"/>
            <a:ea typeface="Times New Roman" pitchFamily="18" charset="0"/>
            <a:cs typeface="Times New Roman" pitchFamily="18" charset="0"/>
          </a:endParaRPr>
        </a:p>
      </dgm:t>
    </dgm:pt>
    <dgm:pt modelId="{37F035C1-0145-4A9B-A5AE-16EE3FAF111A}" type="parTrans" cxnId="{B22516EA-C994-41C0-B32F-C0D7347E46F7}">
      <dgm:prSet/>
      <dgm:spPr/>
      <dgm:t>
        <a:bodyPr/>
        <a:lstStyle/>
        <a:p>
          <a:endParaRPr lang="en-US"/>
        </a:p>
      </dgm:t>
    </dgm:pt>
    <dgm:pt modelId="{B8749E29-8F11-4FD0-BD45-DB0DD9A25F2C}" type="sibTrans" cxnId="{B22516EA-C994-41C0-B32F-C0D7347E46F7}">
      <dgm:prSet/>
      <dgm:spPr/>
      <dgm:t>
        <a:bodyPr/>
        <a:lstStyle/>
        <a:p>
          <a:endParaRPr lang="en-US"/>
        </a:p>
      </dgm:t>
    </dgm:pt>
    <dgm:pt modelId="{52F872BB-CAC0-4C33-AB32-58422AD7B8A3}">
      <dgm:prSet custT="1"/>
      <dgm:spPr/>
      <dgm:t>
        <a:bodyPr/>
        <a:lstStyle/>
        <a:p>
          <a:pPr rtl="0"/>
          <a:r>
            <a:rPr kumimoji="0" lang="en-US" sz="1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Rounded MT Bold" pitchFamily="34" charset="0"/>
              <a:ea typeface="Times New Roman" pitchFamily="18" charset="0"/>
              <a:cs typeface="Times New Roman" pitchFamily="18" charset="0"/>
            </a:rPr>
            <a:t>moderate anxiety particularly in children with cerebral palsy, mental </a:t>
          </a:r>
        </a:p>
      </dgm:t>
    </dgm:pt>
    <dgm:pt modelId="{1F877EC6-3FF0-4608-A0E6-95D0587FDC01}" type="parTrans" cxnId="{03B90F4D-03CE-40C5-A248-4CD93939CEA5}">
      <dgm:prSet/>
      <dgm:spPr/>
      <dgm:t>
        <a:bodyPr/>
        <a:lstStyle/>
        <a:p>
          <a:endParaRPr lang="en-US"/>
        </a:p>
      </dgm:t>
    </dgm:pt>
    <dgm:pt modelId="{A2ED47DE-9DAC-48A4-B45F-984597BEF94C}" type="sibTrans" cxnId="{03B90F4D-03CE-40C5-A248-4CD93939CEA5}">
      <dgm:prSet/>
      <dgm:spPr/>
      <dgm:t>
        <a:bodyPr/>
        <a:lstStyle/>
        <a:p>
          <a:endParaRPr lang="en-US"/>
        </a:p>
      </dgm:t>
    </dgm:pt>
    <dgm:pt modelId="{C2E4AC23-F23B-4350-837C-415910257580}">
      <dgm:prSet custT="1"/>
      <dgm:spPr/>
      <dgm:t>
        <a:bodyPr/>
        <a:lstStyle/>
        <a:p>
          <a:pPr rtl="0"/>
          <a:endParaRPr lang="en-US" sz="1100" dirty="0" smtClean="0">
            <a:solidFill>
              <a:schemeClr val="bg1"/>
            </a:solidFill>
            <a:latin typeface="Arial Rounded MT Bold" pitchFamily="34" charset="0"/>
            <a:ea typeface="Times New Roman" pitchFamily="18" charset="0"/>
            <a:cs typeface="Times New Roman" pitchFamily="18" charset="0"/>
          </a:endParaRPr>
        </a:p>
      </dgm:t>
    </dgm:pt>
    <dgm:pt modelId="{F9B32BBD-9E93-4E33-B18F-B27F10C67D35}" type="parTrans" cxnId="{3D3C0B37-C3DB-4FFF-A9BA-6C469414BAFA}">
      <dgm:prSet/>
      <dgm:spPr/>
      <dgm:t>
        <a:bodyPr/>
        <a:lstStyle/>
        <a:p>
          <a:endParaRPr lang="en-US"/>
        </a:p>
      </dgm:t>
    </dgm:pt>
    <dgm:pt modelId="{883B936D-B951-47C9-9972-95456F6B1A02}" type="sibTrans" cxnId="{3D3C0B37-C3DB-4FFF-A9BA-6C469414BAFA}">
      <dgm:prSet/>
      <dgm:spPr/>
      <dgm:t>
        <a:bodyPr/>
        <a:lstStyle/>
        <a:p>
          <a:endParaRPr lang="en-US"/>
        </a:p>
      </dgm:t>
    </dgm:pt>
    <dgm:pt modelId="{25A993E7-8FA9-4039-8941-AE6CA2E30495}">
      <dgm:prSet custT="1"/>
      <dgm:spPr/>
      <dgm:t>
        <a:bodyPr/>
        <a:lstStyle/>
        <a:p>
          <a:pPr rtl="0"/>
          <a:r>
            <a:rPr kumimoji="0" lang="en-US" sz="1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Rounded MT Bold" pitchFamily="34" charset="0"/>
              <a:ea typeface="Times New Roman" pitchFamily="18" charset="0"/>
              <a:cs typeface="Times New Roman" pitchFamily="18" charset="0"/>
            </a:rPr>
            <a:t>retardation and age less than 6 years. </a:t>
          </a:r>
        </a:p>
      </dgm:t>
    </dgm:pt>
    <dgm:pt modelId="{A15B752A-978A-4394-8E8E-F060776FD330}" type="parTrans" cxnId="{720E29F8-D503-4A5A-9981-4CA0C75CF441}">
      <dgm:prSet/>
      <dgm:spPr/>
      <dgm:t>
        <a:bodyPr/>
        <a:lstStyle/>
        <a:p>
          <a:endParaRPr lang="en-US"/>
        </a:p>
      </dgm:t>
    </dgm:pt>
    <dgm:pt modelId="{F15F7BE9-89D4-4FB0-B20E-1869B0822E8E}" type="sibTrans" cxnId="{720E29F8-D503-4A5A-9981-4CA0C75CF441}">
      <dgm:prSet/>
      <dgm:spPr/>
      <dgm:t>
        <a:bodyPr/>
        <a:lstStyle/>
        <a:p>
          <a:endParaRPr lang="en-US"/>
        </a:p>
      </dgm:t>
    </dgm:pt>
    <dgm:pt modelId="{2A6547E3-363F-44D2-B14A-12F60BA2E1CC}">
      <dgm:prSet custT="1"/>
      <dgm:spPr/>
      <dgm:t>
        <a:bodyPr/>
        <a:lstStyle/>
        <a:p>
          <a:pPr rtl="0"/>
          <a:endParaRPr lang="en-US" sz="1100" dirty="0" smtClean="0">
            <a:solidFill>
              <a:schemeClr val="bg1"/>
            </a:solidFill>
            <a:latin typeface="Arial Rounded MT Bold" pitchFamily="34" charset="0"/>
            <a:ea typeface="Times New Roman" pitchFamily="18" charset="0"/>
            <a:cs typeface="Times New Roman" pitchFamily="18" charset="0"/>
          </a:endParaRPr>
        </a:p>
      </dgm:t>
    </dgm:pt>
    <dgm:pt modelId="{D4CACE42-7FCD-4794-B901-2309FE0FDC51}" type="parTrans" cxnId="{4303A47F-5B28-43F1-8443-008831A51109}">
      <dgm:prSet/>
      <dgm:spPr/>
      <dgm:t>
        <a:bodyPr/>
        <a:lstStyle/>
        <a:p>
          <a:endParaRPr lang="en-US"/>
        </a:p>
      </dgm:t>
    </dgm:pt>
    <dgm:pt modelId="{A78EFCAB-3B84-4A07-A35F-91925D64C849}" type="sibTrans" cxnId="{4303A47F-5B28-43F1-8443-008831A51109}">
      <dgm:prSet/>
      <dgm:spPr/>
      <dgm:t>
        <a:bodyPr/>
        <a:lstStyle/>
        <a:p>
          <a:endParaRPr lang="en-US"/>
        </a:p>
      </dgm:t>
    </dgm:pt>
    <dgm:pt modelId="{1691A6A4-7AFC-4E4D-B168-E63A8B4EF7C2}">
      <dgm:prSet custT="1"/>
      <dgm:spPr/>
      <dgm:t>
        <a:bodyPr/>
        <a:lstStyle/>
        <a:p>
          <a:pPr rtl="0"/>
          <a:r>
            <a:rPr kumimoji="0" lang="en-US" sz="1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Rounded MT Bold" pitchFamily="34" charset="0"/>
              <a:ea typeface="Times New Roman" pitchFamily="18" charset="0"/>
              <a:cs typeface="Times New Roman" pitchFamily="18" charset="0"/>
            </a:rPr>
            <a:t>not effective in severe anxiety and multiple doses are required for sedation.</a:t>
          </a:r>
        </a:p>
      </dgm:t>
    </dgm:pt>
    <dgm:pt modelId="{83C6FCF6-CBB9-4C22-A88E-C115866AEC90}" type="parTrans" cxnId="{774F928E-F4FE-4025-B472-DF24131BA019}">
      <dgm:prSet/>
      <dgm:spPr/>
      <dgm:t>
        <a:bodyPr/>
        <a:lstStyle/>
        <a:p>
          <a:endParaRPr lang="en-US"/>
        </a:p>
      </dgm:t>
    </dgm:pt>
    <dgm:pt modelId="{D4B3B0AA-35E8-46D5-AC33-BD37AE3E98A0}" type="sibTrans" cxnId="{774F928E-F4FE-4025-B472-DF24131BA019}">
      <dgm:prSet/>
      <dgm:spPr/>
      <dgm:t>
        <a:bodyPr/>
        <a:lstStyle/>
        <a:p>
          <a:endParaRPr lang="en-US"/>
        </a:p>
      </dgm:t>
    </dgm:pt>
    <dgm:pt modelId="{B5324312-DEF3-43AB-9BF8-CCA1C39DFAF5}">
      <dgm:prSet custT="1"/>
      <dgm:spPr/>
      <dgm:t>
        <a:bodyPr/>
        <a:lstStyle/>
        <a:p>
          <a:pPr rtl="0"/>
          <a:r>
            <a:rPr kumimoji="0" lang="en-US" sz="1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Rounded MT Bold" pitchFamily="34" charset="0"/>
              <a:ea typeface="Times New Roman" pitchFamily="18" charset="0"/>
              <a:cs typeface="Times New Roman" pitchFamily="18" charset="0"/>
            </a:rPr>
            <a:t>Dose: 0.12- 0.8 mg/kg in 3 or 4 divided doses.</a:t>
          </a:r>
        </a:p>
      </dgm:t>
    </dgm:pt>
    <dgm:pt modelId="{D54894EA-D835-403B-83D3-4ED8D894D73B}" type="parTrans" cxnId="{5D6962C5-B456-4D44-BD13-02347EFAAAFC}">
      <dgm:prSet/>
      <dgm:spPr/>
      <dgm:t>
        <a:bodyPr/>
        <a:lstStyle/>
        <a:p>
          <a:endParaRPr lang="en-US"/>
        </a:p>
      </dgm:t>
    </dgm:pt>
    <dgm:pt modelId="{B8FFEEDE-580D-444B-93C2-A63C2DAE70C5}" type="sibTrans" cxnId="{5D6962C5-B456-4D44-BD13-02347EFAAAFC}">
      <dgm:prSet/>
      <dgm:spPr/>
      <dgm:t>
        <a:bodyPr/>
        <a:lstStyle/>
        <a:p>
          <a:endParaRPr lang="en-US"/>
        </a:p>
      </dgm:t>
    </dgm:pt>
    <dgm:pt modelId="{676EBAC7-6E7C-4EC3-B5C4-2CF95CE633E2}">
      <dgm:prSet custT="1"/>
      <dgm:spPr/>
      <dgm:t>
        <a:bodyPr/>
        <a:lstStyle/>
        <a:p>
          <a:pPr rtl="0"/>
          <a:endParaRPr kumimoji="0" lang="en-US" sz="11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 Rounded MT Bold" pitchFamily="34" charset="0"/>
            <a:ea typeface="Times New Roman" pitchFamily="18" charset="0"/>
            <a:cs typeface="Times New Roman" pitchFamily="18" charset="0"/>
          </a:endParaRPr>
        </a:p>
      </dgm:t>
    </dgm:pt>
    <dgm:pt modelId="{CC81D7EA-DDE8-40BA-83F5-3DD006DB11A4}" type="parTrans" cxnId="{B8B0D4BE-A148-4C57-B1BA-782037C4769F}">
      <dgm:prSet/>
      <dgm:spPr/>
      <dgm:t>
        <a:bodyPr/>
        <a:lstStyle/>
        <a:p>
          <a:endParaRPr lang="en-US"/>
        </a:p>
      </dgm:t>
    </dgm:pt>
    <dgm:pt modelId="{7A22080F-78B0-4112-803B-1C649093CA2C}" type="sibTrans" cxnId="{B8B0D4BE-A148-4C57-B1BA-782037C4769F}">
      <dgm:prSet/>
      <dgm:spPr/>
      <dgm:t>
        <a:bodyPr/>
        <a:lstStyle/>
        <a:p>
          <a:endParaRPr lang="en-US"/>
        </a:p>
      </dgm:t>
    </dgm:pt>
    <dgm:pt modelId="{A425320C-2E99-4EC4-AB45-8106A0EDD772}">
      <dgm:prSet custT="1"/>
      <dgm:spPr/>
      <dgm:t>
        <a:bodyPr/>
        <a:lstStyle/>
        <a:p>
          <a:pPr rtl="0"/>
          <a:r>
            <a:rPr kumimoji="0" lang="en-US" sz="1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Rounded MT Bold" pitchFamily="34" charset="0"/>
              <a:ea typeface="Times New Roman" pitchFamily="18" charset="0"/>
              <a:cs typeface="Times New Roman" pitchFamily="18" charset="0"/>
            </a:rPr>
            <a:t>Availability: valium: 5mg/5ml elixir, 2,5,10,15 mg tablets. </a:t>
          </a:r>
          <a:r>
            <a:rPr lang="en-US" sz="1600" dirty="0" smtClean="0">
              <a:solidFill>
                <a:schemeClr val="bg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rPr>
            <a:t>. </a:t>
          </a:r>
          <a:endParaRPr kumimoji="0" lang="en-US" sz="11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 Rounded MT Bold" pitchFamily="34" charset="0"/>
            <a:cs typeface="Arial" pitchFamily="34" charset="0"/>
          </a:endParaRPr>
        </a:p>
      </dgm:t>
    </dgm:pt>
    <dgm:pt modelId="{A2F50A2F-4A5F-49DB-BF6D-676BFD9C875D}" type="parTrans" cxnId="{A09295FC-6AC8-48C2-9299-A82E8B638F0A}">
      <dgm:prSet/>
      <dgm:spPr/>
      <dgm:t>
        <a:bodyPr/>
        <a:lstStyle/>
        <a:p>
          <a:endParaRPr lang="en-US"/>
        </a:p>
      </dgm:t>
    </dgm:pt>
    <dgm:pt modelId="{0F3070E0-61AF-4467-AEE5-457500382D1C}" type="sibTrans" cxnId="{A09295FC-6AC8-48C2-9299-A82E8B638F0A}">
      <dgm:prSet/>
      <dgm:spPr/>
      <dgm:t>
        <a:bodyPr/>
        <a:lstStyle/>
        <a:p>
          <a:endParaRPr lang="en-US"/>
        </a:p>
      </dgm:t>
    </dgm:pt>
    <dgm:pt modelId="{8956C381-8412-494C-B820-7983A43AA68A}">
      <dgm:prSet custT="1"/>
      <dgm:spPr/>
      <dgm:t>
        <a:bodyPr/>
        <a:lstStyle/>
        <a:p>
          <a:r>
            <a:rPr lang="en-US" sz="1200" dirty="0" smtClean="0">
              <a:solidFill>
                <a:schemeClr val="bg1"/>
              </a:solidFill>
              <a:latin typeface="Arial Rounded MT Bold" pitchFamily="34" charset="0"/>
              <a:ea typeface="Times New Roman" pitchFamily="18" charset="0"/>
              <a:cs typeface="Times New Roman" pitchFamily="18" charset="0"/>
            </a:rPr>
            <a:t>used in combination with </a:t>
          </a:r>
          <a:r>
            <a:rPr lang="en-US" sz="1200" dirty="0" err="1" smtClean="0">
              <a:solidFill>
                <a:schemeClr val="bg1"/>
              </a:solidFill>
              <a:latin typeface="Arial Rounded MT Bold" pitchFamily="34" charset="0"/>
              <a:ea typeface="Times New Roman" pitchFamily="18" charset="0"/>
              <a:cs typeface="Times New Roman" pitchFamily="18" charset="0"/>
            </a:rPr>
            <a:t>meperdine</a:t>
          </a:r>
          <a:r>
            <a:rPr lang="en-US" sz="1200" dirty="0" smtClean="0">
              <a:solidFill>
                <a:schemeClr val="bg1"/>
              </a:solidFill>
              <a:latin typeface="Arial Rounded MT Bold" pitchFamily="34" charset="0"/>
              <a:ea typeface="Times New Roman" pitchFamily="18" charset="0"/>
              <a:cs typeface="Times New Roman" pitchFamily="18" charset="0"/>
            </a:rPr>
            <a:t> and or </a:t>
          </a:r>
          <a:r>
            <a:rPr lang="en-US" sz="1200" dirty="0" err="1" smtClean="0">
              <a:solidFill>
                <a:schemeClr val="bg1"/>
              </a:solidFill>
              <a:latin typeface="Arial Rounded MT Bold" pitchFamily="34" charset="0"/>
              <a:ea typeface="Times New Roman" pitchFamily="18" charset="0"/>
              <a:cs typeface="Times New Roman" pitchFamily="18" charset="0"/>
            </a:rPr>
            <a:t>promethazine</a:t>
          </a:r>
          <a:r>
            <a:rPr lang="en-US" sz="1200" dirty="0" smtClean="0">
              <a:solidFill>
                <a:schemeClr val="bg1"/>
              </a:solidFill>
              <a:latin typeface="Arial Rounded MT Bold" pitchFamily="34" charset="0"/>
              <a:ea typeface="Times New Roman" pitchFamily="18" charset="0"/>
              <a:cs typeface="Times New Roman" pitchFamily="18" charset="0"/>
            </a:rPr>
            <a:t>. </a:t>
          </a:r>
        </a:p>
      </dgm:t>
    </dgm:pt>
    <dgm:pt modelId="{F9BA49BB-2743-4FD7-8C05-7ECEB2549CCB}" type="parTrans" cxnId="{931B41A6-DFC8-4D0D-A1B1-7A96C8D10660}">
      <dgm:prSet/>
      <dgm:spPr/>
      <dgm:t>
        <a:bodyPr/>
        <a:lstStyle/>
        <a:p>
          <a:endParaRPr lang="en-US"/>
        </a:p>
      </dgm:t>
    </dgm:pt>
    <dgm:pt modelId="{15EBA388-579D-4DAA-B7D8-D94E4158B6BD}" type="sibTrans" cxnId="{931B41A6-DFC8-4D0D-A1B1-7A96C8D10660}">
      <dgm:prSet/>
      <dgm:spPr/>
      <dgm:t>
        <a:bodyPr/>
        <a:lstStyle/>
        <a:p>
          <a:endParaRPr lang="en-US"/>
        </a:p>
      </dgm:t>
    </dgm:pt>
    <dgm:pt modelId="{6FE4F8CF-6FD0-49F0-813D-46B157C22C44}">
      <dgm:prSet custT="1"/>
      <dgm:spPr/>
      <dgm:t>
        <a:bodyPr/>
        <a:lstStyle/>
        <a:p>
          <a:endParaRPr lang="en-US" sz="1200" dirty="0" smtClean="0">
            <a:solidFill>
              <a:schemeClr val="bg1"/>
            </a:solidFill>
            <a:latin typeface="Arial Rounded MT Bold" pitchFamily="34" charset="0"/>
            <a:ea typeface="Times New Roman" pitchFamily="18" charset="0"/>
            <a:cs typeface="Times New Roman" pitchFamily="18" charset="0"/>
          </a:endParaRPr>
        </a:p>
      </dgm:t>
    </dgm:pt>
    <dgm:pt modelId="{1019BEA8-0FA3-40E1-BA76-A715BA7470EE}" type="parTrans" cxnId="{0B62933C-53B2-4638-A226-D505CA0DCAA8}">
      <dgm:prSet/>
      <dgm:spPr/>
      <dgm:t>
        <a:bodyPr/>
        <a:lstStyle/>
        <a:p>
          <a:endParaRPr lang="en-US"/>
        </a:p>
      </dgm:t>
    </dgm:pt>
    <dgm:pt modelId="{A07B4721-0B23-409A-8B73-1236D7D637F3}" type="sibTrans" cxnId="{0B62933C-53B2-4638-A226-D505CA0DCAA8}">
      <dgm:prSet/>
      <dgm:spPr/>
      <dgm:t>
        <a:bodyPr/>
        <a:lstStyle/>
        <a:p>
          <a:endParaRPr lang="en-US"/>
        </a:p>
      </dgm:t>
    </dgm:pt>
    <dgm:pt modelId="{9EC6DB39-2357-40A7-9E20-4D2EA27B0B4E}">
      <dgm:prSet custT="1"/>
      <dgm:spPr/>
      <dgm:t>
        <a:bodyPr/>
        <a:lstStyle/>
        <a:p>
          <a:r>
            <a:rPr lang="en-US" sz="1200" dirty="0" smtClean="0">
              <a:solidFill>
                <a:schemeClr val="bg1"/>
              </a:solidFill>
              <a:latin typeface="Arial Rounded MT Bold" pitchFamily="34" charset="0"/>
              <a:ea typeface="Times New Roman" pitchFamily="18" charset="0"/>
              <a:cs typeface="Times New Roman" pitchFamily="18" charset="0"/>
            </a:rPr>
            <a:t>Though useful in severe behavior problems, it is unpredictable and less studied. </a:t>
          </a:r>
        </a:p>
      </dgm:t>
    </dgm:pt>
    <dgm:pt modelId="{CA828DEA-1F6E-4D5F-98EF-4BF0260BC16B}" type="parTrans" cxnId="{333716E7-8D53-4A5E-B392-E916350CC971}">
      <dgm:prSet/>
      <dgm:spPr/>
      <dgm:t>
        <a:bodyPr/>
        <a:lstStyle/>
        <a:p>
          <a:endParaRPr lang="en-US"/>
        </a:p>
      </dgm:t>
    </dgm:pt>
    <dgm:pt modelId="{24ECFF5A-5D36-4EB5-AD5B-A92D9164AA01}" type="sibTrans" cxnId="{333716E7-8D53-4A5E-B392-E916350CC971}">
      <dgm:prSet/>
      <dgm:spPr/>
      <dgm:t>
        <a:bodyPr/>
        <a:lstStyle/>
        <a:p>
          <a:endParaRPr lang="en-US"/>
        </a:p>
      </dgm:t>
    </dgm:pt>
    <dgm:pt modelId="{00B59977-5659-4516-9B7F-1CF6E3AB2B6B}">
      <dgm:prSet custT="1"/>
      <dgm:spPr/>
      <dgm:t>
        <a:bodyPr/>
        <a:lstStyle/>
        <a:p>
          <a:endParaRPr lang="en-US" sz="1200" dirty="0" smtClean="0">
            <a:solidFill>
              <a:schemeClr val="bg1"/>
            </a:solidFill>
            <a:latin typeface="Arial Rounded MT Bold" pitchFamily="34" charset="0"/>
            <a:ea typeface="Times New Roman" pitchFamily="18" charset="0"/>
            <a:cs typeface="Times New Roman" pitchFamily="18" charset="0"/>
          </a:endParaRPr>
        </a:p>
      </dgm:t>
    </dgm:pt>
    <dgm:pt modelId="{A8DD2568-BE01-4FD2-B109-AEC5C47832E8}" type="parTrans" cxnId="{D5A5E0A4-8ADC-4B35-B36A-287065847ACF}">
      <dgm:prSet/>
      <dgm:spPr/>
      <dgm:t>
        <a:bodyPr/>
        <a:lstStyle/>
        <a:p>
          <a:endParaRPr lang="en-US"/>
        </a:p>
      </dgm:t>
    </dgm:pt>
    <dgm:pt modelId="{C0DDBF1C-C6F8-4E5A-9042-F47889B627DB}" type="sibTrans" cxnId="{D5A5E0A4-8ADC-4B35-B36A-287065847ACF}">
      <dgm:prSet/>
      <dgm:spPr/>
      <dgm:t>
        <a:bodyPr/>
        <a:lstStyle/>
        <a:p>
          <a:endParaRPr lang="en-US"/>
        </a:p>
      </dgm:t>
    </dgm:pt>
    <dgm:pt modelId="{2AEA0D25-B371-4903-BFE5-0190C50AA75B}">
      <dgm:prSet custT="1"/>
      <dgm:spPr/>
      <dgm:t>
        <a:bodyPr/>
        <a:lstStyle/>
        <a:p>
          <a:r>
            <a:rPr lang="en-US" sz="1200" dirty="0" smtClean="0">
              <a:solidFill>
                <a:schemeClr val="bg1"/>
              </a:solidFill>
              <a:latin typeface="Arial Rounded MT Bold" pitchFamily="34" charset="0"/>
              <a:ea typeface="Times New Roman" pitchFamily="18" charset="0"/>
              <a:cs typeface="Times New Roman" pitchFamily="18" charset="0"/>
            </a:rPr>
            <a:t>Dose: 2-3 mg/kg. availability: </a:t>
          </a:r>
          <a:r>
            <a:rPr lang="en-US" sz="1200" dirty="0" err="1" smtClean="0">
              <a:solidFill>
                <a:schemeClr val="bg1"/>
              </a:solidFill>
              <a:latin typeface="Arial Rounded MT Bold" pitchFamily="34" charset="0"/>
              <a:ea typeface="Times New Roman" pitchFamily="18" charset="0"/>
              <a:cs typeface="Times New Roman" pitchFamily="18" charset="0"/>
            </a:rPr>
            <a:t>Thorazine</a:t>
          </a:r>
          <a:r>
            <a:rPr lang="en-US" sz="1200" dirty="0" smtClean="0">
              <a:solidFill>
                <a:schemeClr val="bg1"/>
              </a:solidFill>
              <a:latin typeface="Arial Rounded MT Bold" pitchFamily="34" charset="0"/>
              <a:ea typeface="Times New Roman" pitchFamily="18" charset="0"/>
              <a:cs typeface="Times New Roman" pitchFamily="18" charset="0"/>
            </a:rPr>
            <a:t> 10mg/ml syrup, 10,25,50,100,200 mg tablets.</a:t>
          </a:r>
        </a:p>
      </dgm:t>
    </dgm:pt>
    <dgm:pt modelId="{41B21881-1DE0-4126-98D6-9B70A9BB0C6B}" type="parTrans" cxnId="{5A387914-0B32-41EB-A775-AD902C8C880D}">
      <dgm:prSet/>
      <dgm:spPr/>
      <dgm:t>
        <a:bodyPr/>
        <a:lstStyle/>
        <a:p>
          <a:endParaRPr lang="en-US"/>
        </a:p>
      </dgm:t>
    </dgm:pt>
    <dgm:pt modelId="{A9135D9F-732C-40B6-A707-767F26E82CDD}" type="sibTrans" cxnId="{5A387914-0B32-41EB-A775-AD902C8C880D}">
      <dgm:prSet/>
      <dgm:spPr/>
      <dgm:t>
        <a:bodyPr/>
        <a:lstStyle/>
        <a:p>
          <a:endParaRPr lang="en-US"/>
        </a:p>
      </dgm:t>
    </dgm:pt>
    <dgm:pt modelId="{DC199E4A-EB91-4795-8EB4-D1FCA5065E4B}">
      <dgm:prSet custT="1"/>
      <dgm:spPr/>
      <dgm:t>
        <a:bodyPr/>
        <a:lstStyle/>
        <a:p>
          <a:endParaRPr lang="en-US" sz="1200" dirty="0" smtClean="0">
            <a:solidFill>
              <a:schemeClr val="bg1"/>
            </a:solidFill>
            <a:latin typeface="Arial Rounded MT Bold" pitchFamily="34" charset="0"/>
            <a:cs typeface="Arial" pitchFamily="34" charset="0"/>
          </a:endParaRPr>
        </a:p>
      </dgm:t>
    </dgm:pt>
    <dgm:pt modelId="{93E15777-6C68-43D3-B746-026AEBAFEF0F}" type="parTrans" cxnId="{A281F0E1-7DCD-49DB-BF09-C4006ECE18CF}">
      <dgm:prSet/>
      <dgm:spPr/>
      <dgm:t>
        <a:bodyPr/>
        <a:lstStyle/>
        <a:p>
          <a:endParaRPr lang="en-US"/>
        </a:p>
      </dgm:t>
    </dgm:pt>
    <dgm:pt modelId="{00ADBE71-7FDE-48A3-AB19-D7FB33584BF0}" type="sibTrans" cxnId="{A281F0E1-7DCD-49DB-BF09-C4006ECE18CF}">
      <dgm:prSet/>
      <dgm:spPr/>
      <dgm:t>
        <a:bodyPr/>
        <a:lstStyle/>
        <a:p>
          <a:endParaRPr lang="en-US"/>
        </a:p>
      </dgm:t>
    </dgm:pt>
    <dgm:pt modelId="{2E9785E7-63DC-431B-A9AC-FB888C8B8FEA}">
      <dgm:prSet custT="1"/>
      <dgm:spPr/>
      <dgm:t>
        <a:bodyPr/>
        <a:lstStyle/>
        <a:p>
          <a:r>
            <a:rPr lang="en-US" sz="1200" dirty="0" smtClean="0">
              <a:solidFill>
                <a:schemeClr val="bg1"/>
              </a:solidFill>
              <a:latin typeface="Arial Rounded MT Bold" pitchFamily="34" charset="0"/>
              <a:ea typeface="Times New Roman" pitchFamily="18" charset="0"/>
              <a:cs typeface="Times New Roman" pitchFamily="18" charset="0"/>
            </a:rPr>
            <a:t>Limited control over reversibility</a:t>
          </a:r>
          <a:endParaRPr lang="en-US" sz="1200" dirty="0">
            <a:solidFill>
              <a:schemeClr val="bg1"/>
            </a:solidFill>
          </a:endParaRPr>
        </a:p>
      </dgm:t>
    </dgm:pt>
    <dgm:pt modelId="{C6910BF1-52B0-423F-B768-BABD65718AED}" type="parTrans" cxnId="{869036EE-555A-490B-8158-F3095E510E6E}">
      <dgm:prSet/>
      <dgm:spPr/>
      <dgm:t>
        <a:bodyPr/>
        <a:lstStyle/>
        <a:p>
          <a:endParaRPr lang="en-US"/>
        </a:p>
      </dgm:t>
    </dgm:pt>
    <dgm:pt modelId="{136F03B3-6303-4C92-B45E-6395DE403336}" type="sibTrans" cxnId="{869036EE-555A-490B-8158-F3095E510E6E}">
      <dgm:prSet/>
      <dgm:spPr/>
      <dgm:t>
        <a:bodyPr/>
        <a:lstStyle/>
        <a:p>
          <a:endParaRPr lang="en-US"/>
        </a:p>
      </dgm:t>
    </dgm:pt>
    <dgm:pt modelId="{577FA586-E627-486B-9970-F5611EF2BD8F}" type="pres">
      <dgm:prSet presAssocID="{1D211C88-8638-4A54-B559-CD3959E7413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373C36-790E-4FDD-990D-19ED964D638E}" type="pres">
      <dgm:prSet presAssocID="{F9EFEB7F-4DDB-4CBD-B372-631CF2D74E5A}" presName="linNode" presStyleCnt="0"/>
      <dgm:spPr/>
    </dgm:pt>
    <dgm:pt modelId="{BC90CB1B-B3DC-4E62-B322-7383652BBC6E}" type="pres">
      <dgm:prSet presAssocID="{F9EFEB7F-4DDB-4CBD-B372-631CF2D74E5A}" presName="parentText" presStyleLbl="node1" presStyleIdx="0" presStyleCnt="2" custScaleX="5625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904A2F-50D0-4841-952E-6019F5139325}" type="pres">
      <dgm:prSet presAssocID="{F9EFEB7F-4DDB-4CBD-B372-631CF2D74E5A}" presName="descendantText" presStyleLbl="alignAccFollowNode1" presStyleIdx="0" presStyleCnt="2" custScaleX="136486" custScaleY="1252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C9D70C-23D0-4277-9860-37990987E3C4}" type="pres">
      <dgm:prSet presAssocID="{02F88902-A410-4B1D-ACAA-766CF97F82FC}" presName="sp" presStyleCnt="0"/>
      <dgm:spPr/>
    </dgm:pt>
    <dgm:pt modelId="{47A481CE-01F9-4EC8-A2D8-4B7934490F3C}" type="pres">
      <dgm:prSet presAssocID="{895BEFA1-802D-4728-A8EF-1D0371853694}" presName="linNode" presStyleCnt="0"/>
      <dgm:spPr/>
    </dgm:pt>
    <dgm:pt modelId="{29362230-588B-4976-8016-1AE2F8B93B7E}" type="pres">
      <dgm:prSet presAssocID="{895BEFA1-802D-4728-A8EF-1D0371853694}" presName="parentText" presStyleLbl="node1" presStyleIdx="1" presStyleCnt="2" custScaleX="68946" custLinFactNeighborX="-53" custLinFactNeighborY="-128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145DCF-13A3-41E5-ACF7-48D01BB81F02}" type="pres">
      <dgm:prSet presAssocID="{895BEFA1-802D-4728-A8EF-1D0371853694}" presName="descendantText" presStyleLbl="alignAccFollowNode1" presStyleIdx="1" presStyleCnt="2" custScaleX="150770" custLinFactNeighborX="1980" custLinFactNeighborY="21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7CF9A87-204C-42D1-A640-6D0668E14496}" srcId="{F9EFEB7F-4DDB-4CBD-B372-631CF2D74E5A}" destId="{C3967AD5-FC1C-4198-9BBD-70E71ADF9336}" srcOrd="1" destOrd="0" parTransId="{1C4F9399-F05A-4FC3-B7F6-FBB9FE51F931}" sibTransId="{CCDC0075-D8F6-47E3-BD29-CD281D3B06C0}"/>
    <dgm:cxn modelId="{2AD4FD7C-B6DD-4BEA-A302-1F415A07947B}" type="presOf" srcId="{F9EFEB7F-4DDB-4CBD-B372-631CF2D74E5A}" destId="{BC90CB1B-B3DC-4E62-B322-7383652BBC6E}" srcOrd="0" destOrd="0" presId="urn:microsoft.com/office/officeart/2005/8/layout/vList5"/>
    <dgm:cxn modelId="{774F928E-F4FE-4025-B472-DF24131BA019}" srcId="{F9EFEB7F-4DDB-4CBD-B372-631CF2D74E5A}" destId="{1691A6A4-7AFC-4E4D-B168-E63A8B4EF7C2}" srcOrd="7" destOrd="0" parTransId="{83C6FCF6-CBB9-4C22-A88E-C115866AEC90}" sibTransId="{D4B3B0AA-35E8-46D5-AC33-BD37AE3E98A0}"/>
    <dgm:cxn modelId="{931B41A6-DFC8-4D0D-A1B1-7A96C8D10660}" srcId="{895BEFA1-802D-4728-A8EF-1D0371853694}" destId="{8956C381-8412-494C-B820-7983A43AA68A}" srcOrd="1" destOrd="0" parTransId="{F9BA49BB-2743-4FD7-8C05-7ECEB2549CCB}" sibTransId="{15EBA388-579D-4DAA-B7D8-D94E4158B6BD}"/>
    <dgm:cxn modelId="{869036EE-555A-490B-8158-F3095E510E6E}" srcId="{895BEFA1-802D-4728-A8EF-1D0371853694}" destId="{2E9785E7-63DC-431B-A9AC-FB888C8B8FEA}" srcOrd="7" destOrd="0" parTransId="{C6910BF1-52B0-423F-B768-BABD65718AED}" sibTransId="{136F03B3-6303-4C92-B45E-6395DE403336}"/>
    <dgm:cxn modelId="{FBE528B9-96B2-4CF0-8A6B-5D8D33EA3BB7}" srcId="{1D211C88-8638-4A54-B559-CD3959E74134}" destId="{895BEFA1-802D-4728-A8EF-1D0371853694}" srcOrd="1" destOrd="0" parTransId="{6866E593-F0FA-40A0-955B-9528B20F7D24}" sibTransId="{723CD316-9496-48AA-A062-568753926A1C}"/>
    <dgm:cxn modelId="{C74A9500-693C-4B36-AD07-847AEE41E6C5}" type="presOf" srcId="{DC199E4A-EB91-4795-8EB4-D1FCA5065E4B}" destId="{67145DCF-13A3-41E5-ACF7-48D01BB81F02}" srcOrd="0" destOrd="6" presId="urn:microsoft.com/office/officeart/2005/8/layout/vList5"/>
    <dgm:cxn modelId="{69D85106-BF8D-4B14-AF85-EF466F058B3E}" type="presOf" srcId="{25A993E7-8FA9-4039-8941-AE6CA2E30495}" destId="{D8904A2F-50D0-4841-952E-6019F5139325}" srcOrd="0" destOrd="5" presId="urn:microsoft.com/office/officeart/2005/8/layout/vList5"/>
    <dgm:cxn modelId="{8CCC7CB9-7086-4A48-AC24-E44A52E870BD}" type="presOf" srcId="{34A37855-09A4-490F-AAE3-0353F3C07E89}" destId="{67145DCF-13A3-41E5-ACF7-48D01BB81F02}" srcOrd="0" destOrd="0" presId="urn:microsoft.com/office/officeart/2005/8/layout/vList5"/>
    <dgm:cxn modelId="{B045392D-5447-4D42-81FC-A722E1CF6BE0}" type="presOf" srcId="{1D211C88-8638-4A54-B559-CD3959E74134}" destId="{577FA586-E627-486B-9970-F5611EF2BD8F}" srcOrd="0" destOrd="0" presId="urn:microsoft.com/office/officeart/2005/8/layout/vList5"/>
    <dgm:cxn modelId="{66DBEBC8-E776-4FA2-A512-7F1926364C8D}" type="presOf" srcId="{A425320C-2E99-4EC4-AB45-8106A0EDD772}" destId="{D8904A2F-50D0-4841-952E-6019F5139325}" srcOrd="0" destOrd="10" presId="urn:microsoft.com/office/officeart/2005/8/layout/vList5"/>
    <dgm:cxn modelId="{BD731EC6-83E2-4854-B5A9-EEB1B52C4214}" type="presOf" srcId="{EF4C4F1F-DD88-48C0-86A6-F4EC9C3472E5}" destId="{D8904A2F-50D0-4841-952E-6019F5139325}" srcOrd="0" destOrd="2" presId="urn:microsoft.com/office/officeart/2005/8/layout/vList5"/>
    <dgm:cxn modelId="{B4E9D918-8EB9-496F-881C-ACE644238DE0}" type="presOf" srcId="{676EBAC7-6E7C-4EC3-B5C4-2CF95CE633E2}" destId="{D8904A2F-50D0-4841-952E-6019F5139325}" srcOrd="0" destOrd="9" presId="urn:microsoft.com/office/officeart/2005/8/layout/vList5"/>
    <dgm:cxn modelId="{03B90F4D-03CE-40C5-A248-4CD93939CEA5}" srcId="{F9EFEB7F-4DDB-4CBD-B372-631CF2D74E5A}" destId="{52F872BB-CAC0-4C33-AB32-58422AD7B8A3}" srcOrd="3" destOrd="0" parTransId="{1F877EC6-3FF0-4608-A0E6-95D0587FDC01}" sibTransId="{A2ED47DE-9DAC-48A4-B45F-984597BEF94C}"/>
    <dgm:cxn modelId="{5A387914-0B32-41EB-A775-AD902C8C880D}" srcId="{895BEFA1-802D-4728-A8EF-1D0371853694}" destId="{2AEA0D25-B371-4903-BFE5-0190C50AA75B}" srcOrd="5" destOrd="0" parTransId="{41B21881-1DE0-4126-98D6-9B70A9BB0C6B}" sibTransId="{A9135D9F-732C-40B6-A707-767F26E82CDD}"/>
    <dgm:cxn modelId="{C89DADA1-E454-4DAA-A175-8AB950EBCDFF}" type="presOf" srcId="{2E9785E7-63DC-431B-A9AC-FB888C8B8FEA}" destId="{67145DCF-13A3-41E5-ACF7-48D01BB81F02}" srcOrd="0" destOrd="7" presId="urn:microsoft.com/office/officeart/2005/8/layout/vList5"/>
    <dgm:cxn modelId="{1C645E76-4F5D-4F05-A773-1AC70DA37CB6}" type="presOf" srcId="{6FE4F8CF-6FD0-49F0-813D-46B157C22C44}" destId="{67145DCF-13A3-41E5-ACF7-48D01BB81F02}" srcOrd="0" destOrd="2" presId="urn:microsoft.com/office/officeart/2005/8/layout/vList5"/>
    <dgm:cxn modelId="{B8B0D4BE-A148-4C57-B1BA-782037C4769F}" srcId="{F9EFEB7F-4DDB-4CBD-B372-631CF2D74E5A}" destId="{676EBAC7-6E7C-4EC3-B5C4-2CF95CE633E2}" srcOrd="9" destOrd="0" parTransId="{CC81D7EA-DDE8-40BA-83F5-3DD006DB11A4}" sibTransId="{7A22080F-78B0-4112-803B-1C649093CA2C}"/>
    <dgm:cxn modelId="{DEA85539-C138-4CDA-BE1C-AA2D186DCB84}" type="presOf" srcId="{1691A6A4-7AFC-4E4D-B168-E63A8B4EF7C2}" destId="{D8904A2F-50D0-4841-952E-6019F5139325}" srcOrd="0" destOrd="7" presId="urn:microsoft.com/office/officeart/2005/8/layout/vList5"/>
    <dgm:cxn modelId="{FE079020-454B-4E35-843E-520576105518}" type="presOf" srcId="{C3967AD5-FC1C-4198-9BBD-70E71ADF9336}" destId="{D8904A2F-50D0-4841-952E-6019F5139325}" srcOrd="0" destOrd="1" presId="urn:microsoft.com/office/officeart/2005/8/layout/vList5"/>
    <dgm:cxn modelId="{83EE076D-ED9E-4A48-A2B2-50FB58059E07}" type="presOf" srcId="{B5324312-DEF3-43AB-9BF8-CCA1C39DFAF5}" destId="{D8904A2F-50D0-4841-952E-6019F5139325}" srcOrd="0" destOrd="8" presId="urn:microsoft.com/office/officeart/2005/8/layout/vList5"/>
    <dgm:cxn modelId="{333716E7-8D53-4A5E-B392-E916350CC971}" srcId="{895BEFA1-802D-4728-A8EF-1D0371853694}" destId="{9EC6DB39-2357-40A7-9E20-4D2EA27B0B4E}" srcOrd="3" destOrd="0" parTransId="{CA828DEA-1F6E-4D5F-98EF-4BF0260BC16B}" sibTransId="{24ECFF5A-5D36-4EB5-AD5B-A92D9164AA01}"/>
    <dgm:cxn modelId="{6347C014-9D9C-4D69-A05C-9A9AC7302250}" type="presOf" srcId="{8956C381-8412-494C-B820-7983A43AA68A}" destId="{67145DCF-13A3-41E5-ACF7-48D01BB81F02}" srcOrd="0" destOrd="1" presId="urn:microsoft.com/office/officeart/2005/8/layout/vList5"/>
    <dgm:cxn modelId="{A09295FC-6AC8-48C2-9299-A82E8B638F0A}" srcId="{F9EFEB7F-4DDB-4CBD-B372-631CF2D74E5A}" destId="{A425320C-2E99-4EC4-AB45-8106A0EDD772}" srcOrd="10" destOrd="0" parTransId="{A2F50A2F-4A5F-49DB-BF6D-676BFD9C875D}" sibTransId="{0F3070E0-61AF-4467-AEE5-457500382D1C}"/>
    <dgm:cxn modelId="{5D6962C5-B456-4D44-BD13-02347EFAAAFC}" srcId="{F9EFEB7F-4DDB-4CBD-B372-631CF2D74E5A}" destId="{B5324312-DEF3-43AB-9BF8-CCA1C39DFAF5}" srcOrd="8" destOrd="0" parTransId="{D54894EA-D835-403B-83D3-4ED8D894D73B}" sibTransId="{B8FFEEDE-580D-444B-93C2-A63C2DAE70C5}"/>
    <dgm:cxn modelId="{3606EC70-6B5E-42C0-A4B3-F33B9C54A39F}" type="presOf" srcId="{9EC6DB39-2357-40A7-9E20-4D2EA27B0B4E}" destId="{67145DCF-13A3-41E5-ACF7-48D01BB81F02}" srcOrd="0" destOrd="3" presId="urn:microsoft.com/office/officeart/2005/8/layout/vList5"/>
    <dgm:cxn modelId="{3D3C0B37-C3DB-4FFF-A9BA-6C469414BAFA}" srcId="{F9EFEB7F-4DDB-4CBD-B372-631CF2D74E5A}" destId="{C2E4AC23-F23B-4350-837C-415910257580}" srcOrd="4" destOrd="0" parTransId="{F9B32BBD-9E93-4E33-B18F-B27F10C67D35}" sibTransId="{883B936D-B951-47C9-9972-95456F6B1A02}"/>
    <dgm:cxn modelId="{17DB03BF-77E8-40F3-BB74-C76C029CF8D8}" srcId="{895BEFA1-802D-4728-A8EF-1D0371853694}" destId="{34A37855-09A4-490F-AAE3-0353F3C07E89}" srcOrd="0" destOrd="0" parTransId="{78183DEC-1F49-45A3-B003-863FE39CA55D}" sibTransId="{FB25F6DB-CCB5-42D6-9D8B-11CEA5AAFBF6}"/>
    <dgm:cxn modelId="{720E29F8-D503-4A5A-9981-4CA0C75CF441}" srcId="{F9EFEB7F-4DDB-4CBD-B372-631CF2D74E5A}" destId="{25A993E7-8FA9-4039-8941-AE6CA2E30495}" srcOrd="5" destOrd="0" parTransId="{A15B752A-978A-4394-8E8E-F060776FD330}" sibTransId="{F15F7BE9-89D4-4FB0-B20E-1869B0822E8E}"/>
    <dgm:cxn modelId="{D5A5E0A4-8ADC-4B35-B36A-287065847ACF}" srcId="{895BEFA1-802D-4728-A8EF-1D0371853694}" destId="{00B59977-5659-4516-9B7F-1CF6E3AB2B6B}" srcOrd="4" destOrd="0" parTransId="{A8DD2568-BE01-4FD2-B109-AEC5C47832E8}" sibTransId="{C0DDBF1C-C6F8-4E5A-9042-F47889B627DB}"/>
    <dgm:cxn modelId="{D35766F5-CEC5-45CB-9C22-086EB5BD5201}" type="presOf" srcId="{00B59977-5659-4516-9B7F-1CF6E3AB2B6B}" destId="{67145DCF-13A3-41E5-ACF7-48D01BB81F02}" srcOrd="0" destOrd="4" presId="urn:microsoft.com/office/officeart/2005/8/layout/vList5"/>
    <dgm:cxn modelId="{0A08C1F4-FD2D-4268-B7AA-98F094C0F874}" type="presOf" srcId="{2AEA0D25-B371-4903-BFE5-0190C50AA75B}" destId="{67145DCF-13A3-41E5-ACF7-48D01BB81F02}" srcOrd="0" destOrd="5" presId="urn:microsoft.com/office/officeart/2005/8/layout/vList5"/>
    <dgm:cxn modelId="{A890FB67-6845-46FE-B429-3C5A6ABD2155}" srcId="{1D211C88-8638-4A54-B559-CD3959E74134}" destId="{F9EFEB7F-4DDB-4CBD-B372-631CF2D74E5A}" srcOrd="0" destOrd="0" parTransId="{73424691-7080-4B3A-B45F-744E0B7C8E30}" sibTransId="{02F88902-A410-4B1D-ACAA-766CF97F82FC}"/>
    <dgm:cxn modelId="{C3B5A1C8-C940-4F8F-8BB9-ACD65AED843C}" type="presOf" srcId="{C2E4AC23-F23B-4350-837C-415910257580}" destId="{D8904A2F-50D0-4841-952E-6019F5139325}" srcOrd="0" destOrd="4" presId="urn:microsoft.com/office/officeart/2005/8/layout/vList5"/>
    <dgm:cxn modelId="{08AF010F-3088-45AB-9907-B8042E4D60D3}" type="presOf" srcId="{2A6547E3-363F-44D2-B14A-12F60BA2E1CC}" destId="{D8904A2F-50D0-4841-952E-6019F5139325}" srcOrd="0" destOrd="6" presId="urn:microsoft.com/office/officeart/2005/8/layout/vList5"/>
    <dgm:cxn modelId="{0B62933C-53B2-4638-A226-D505CA0DCAA8}" srcId="{895BEFA1-802D-4728-A8EF-1D0371853694}" destId="{6FE4F8CF-6FD0-49F0-813D-46B157C22C44}" srcOrd="2" destOrd="0" parTransId="{1019BEA8-0FA3-40E1-BA76-A715BA7470EE}" sibTransId="{A07B4721-0B23-409A-8B73-1236D7D637F3}"/>
    <dgm:cxn modelId="{4303A47F-5B28-43F1-8443-008831A51109}" srcId="{F9EFEB7F-4DDB-4CBD-B372-631CF2D74E5A}" destId="{2A6547E3-363F-44D2-B14A-12F60BA2E1CC}" srcOrd="6" destOrd="0" parTransId="{D4CACE42-7FCD-4794-B901-2309FE0FDC51}" sibTransId="{A78EFCAB-3B84-4A07-A35F-91925D64C849}"/>
    <dgm:cxn modelId="{A281F0E1-7DCD-49DB-BF09-C4006ECE18CF}" srcId="{895BEFA1-802D-4728-A8EF-1D0371853694}" destId="{DC199E4A-EB91-4795-8EB4-D1FCA5065E4B}" srcOrd="6" destOrd="0" parTransId="{93E15777-6C68-43D3-B746-026AEBAFEF0F}" sibTransId="{00ADBE71-7FDE-48A3-AB19-D7FB33584BF0}"/>
    <dgm:cxn modelId="{B22516EA-C994-41C0-B32F-C0D7347E46F7}" srcId="{F9EFEB7F-4DDB-4CBD-B372-631CF2D74E5A}" destId="{EF4C4F1F-DD88-48C0-86A6-F4EC9C3472E5}" srcOrd="2" destOrd="0" parTransId="{37F035C1-0145-4A9B-A5AE-16EE3FAF111A}" sibTransId="{B8749E29-8F11-4FD0-BD45-DB0DD9A25F2C}"/>
    <dgm:cxn modelId="{50CD0DBD-4425-4FDB-A100-8AF6CF816504}" type="presOf" srcId="{52F872BB-CAC0-4C33-AB32-58422AD7B8A3}" destId="{D8904A2F-50D0-4841-952E-6019F5139325}" srcOrd="0" destOrd="3" presId="urn:microsoft.com/office/officeart/2005/8/layout/vList5"/>
    <dgm:cxn modelId="{01ED81A5-77F3-41E9-A03D-F00070C9A9F1}" type="presOf" srcId="{B4485753-632C-40F6-9683-78DCBF631B70}" destId="{D8904A2F-50D0-4841-952E-6019F5139325}" srcOrd="0" destOrd="0" presId="urn:microsoft.com/office/officeart/2005/8/layout/vList5"/>
    <dgm:cxn modelId="{073BDE20-18AC-4085-975F-F5417A2F0094}" srcId="{F9EFEB7F-4DDB-4CBD-B372-631CF2D74E5A}" destId="{B4485753-632C-40F6-9683-78DCBF631B70}" srcOrd="0" destOrd="0" parTransId="{177DBDD4-6A51-4B2D-82CA-5E7C01109046}" sibTransId="{69D4EF75-36C3-4103-9971-159B993603A6}"/>
    <dgm:cxn modelId="{7B2318D3-6765-4782-AE34-3FFEB3727E5F}" type="presOf" srcId="{895BEFA1-802D-4728-A8EF-1D0371853694}" destId="{29362230-588B-4976-8016-1AE2F8B93B7E}" srcOrd="0" destOrd="0" presId="urn:microsoft.com/office/officeart/2005/8/layout/vList5"/>
    <dgm:cxn modelId="{A689972D-D122-45FD-AD40-649308A740CF}" type="presParOf" srcId="{577FA586-E627-486B-9970-F5611EF2BD8F}" destId="{6D373C36-790E-4FDD-990D-19ED964D638E}" srcOrd="0" destOrd="0" presId="urn:microsoft.com/office/officeart/2005/8/layout/vList5"/>
    <dgm:cxn modelId="{A5BB91E4-DB7B-4F7E-AAFC-3E7523B3814E}" type="presParOf" srcId="{6D373C36-790E-4FDD-990D-19ED964D638E}" destId="{BC90CB1B-B3DC-4E62-B322-7383652BBC6E}" srcOrd="0" destOrd="0" presId="urn:microsoft.com/office/officeart/2005/8/layout/vList5"/>
    <dgm:cxn modelId="{403E997F-C1F0-4C26-9932-C4F6D11DC4ED}" type="presParOf" srcId="{6D373C36-790E-4FDD-990D-19ED964D638E}" destId="{D8904A2F-50D0-4841-952E-6019F5139325}" srcOrd="1" destOrd="0" presId="urn:microsoft.com/office/officeart/2005/8/layout/vList5"/>
    <dgm:cxn modelId="{FCC54857-C534-4CCA-AEEB-B529EF1FC467}" type="presParOf" srcId="{577FA586-E627-486B-9970-F5611EF2BD8F}" destId="{9CC9D70C-23D0-4277-9860-37990987E3C4}" srcOrd="1" destOrd="0" presId="urn:microsoft.com/office/officeart/2005/8/layout/vList5"/>
    <dgm:cxn modelId="{1C51450D-9E41-4E14-A7D1-6E7A9E12DC87}" type="presParOf" srcId="{577FA586-E627-486B-9970-F5611EF2BD8F}" destId="{47A481CE-01F9-4EC8-A2D8-4B7934490F3C}" srcOrd="2" destOrd="0" presId="urn:microsoft.com/office/officeart/2005/8/layout/vList5"/>
    <dgm:cxn modelId="{FDF46219-7B20-46AF-8932-659507C708B1}" type="presParOf" srcId="{47A481CE-01F9-4EC8-A2D8-4B7934490F3C}" destId="{29362230-588B-4976-8016-1AE2F8B93B7E}" srcOrd="0" destOrd="0" presId="urn:microsoft.com/office/officeart/2005/8/layout/vList5"/>
    <dgm:cxn modelId="{2C64B932-933C-4660-90F8-FDEDCF298921}" type="presParOf" srcId="{47A481CE-01F9-4EC8-A2D8-4B7934490F3C}" destId="{67145DCF-13A3-41E5-ACF7-48D01BB81F02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2.bin"/><Relationship Id="rId7" Type="http://schemas.microsoft.com/office/2006/relationships/legacyDiagramText" Target="legacyDiagramText6.bin"/><Relationship Id="rId2" Type="http://schemas.microsoft.com/office/2006/relationships/legacyDiagramText" Target="legacyDiagramText1.bin"/><Relationship Id="rId1" Type="http://schemas.openxmlformats.org/officeDocument/2006/relationships/image" Target="../media/image7.jpeg"/><Relationship Id="rId6" Type="http://schemas.microsoft.com/office/2006/relationships/legacyDiagramText" Target="legacyDiagramText5.bin"/><Relationship Id="rId5" Type="http://schemas.microsoft.com/office/2006/relationships/legacyDiagramText" Target="legacyDiagramText4.bin"/><Relationship Id="rId4" Type="http://schemas.microsoft.com/office/2006/relationships/legacyDiagramText" Target="legacyDiagramText3.bin"/></Relationships>
</file>

<file path=ppt/drawings/_rels/vmlDrawing3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9.bin"/><Relationship Id="rId2" Type="http://schemas.microsoft.com/office/2006/relationships/legacyDiagramText" Target="legacyDiagramText8.bin"/><Relationship Id="rId1" Type="http://schemas.microsoft.com/office/2006/relationships/legacyDiagramText" Target="legacyDiagramText7.bin"/><Relationship Id="rId5" Type="http://schemas.microsoft.com/office/2006/relationships/legacyDiagramText" Target="legacyDiagramText11.bin"/><Relationship Id="rId4" Type="http://schemas.microsoft.com/office/2006/relationships/legacyDiagramText" Target="legacyDiagramText10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C4C9F7-6D71-4CA0-B3D8-F2CA878DA150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F18617-79C2-4411-ACCA-3B4118BF1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Patient factors: </a:t>
            </a:r>
            <a:r>
              <a:rPr lang="en-US" dirty="0" err="1" smtClean="0"/>
              <a:t>age,Renal</a:t>
            </a:r>
            <a:r>
              <a:rPr lang="en-US" dirty="0" smtClean="0"/>
              <a:t> and Hepatic </a:t>
            </a:r>
            <a:r>
              <a:rPr lang="en-US" dirty="0" err="1" smtClean="0"/>
              <a:t>function,Local</a:t>
            </a:r>
            <a:r>
              <a:rPr lang="en-US" dirty="0" smtClean="0"/>
              <a:t> Factors </a:t>
            </a:r>
            <a:r>
              <a:rPr lang="en-US" dirty="0" err="1" smtClean="0"/>
              <a:t>eg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pus,haematoma,presence</a:t>
            </a:r>
            <a:r>
              <a:rPr lang="en-US" baseline="0" dirty="0" smtClean="0"/>
              <a:t> of necrotic and foreign </a:t>
            </a:r>
            <a:r>
              <a:rPr lang="en-US" baseline="0" dirty="0" err="1" smtClean="0"/>
              <a:t>body,Impaired</a:t>
            </a:r>
            <a:r>
              <a:rPr lang="en-US" baseline="0" dirty="0" smtClean="0"/>
              <a:t> host </a:t>
            </a:r>
            <a:r>
              <a:rPr lang="en-US" baseline="0" dirty="0" err="1" smtClean="0"/>
              <a:t>defensce,Gentic</a:t>
            </a:r>
            <a:r>
              <a:rPr lang="en-US" baseline="0" dirty="0" smtClean="0"/>
              <a:t> factors</a:t>
            </a:r>
            <a:br>
              <a:rPr lang="en-US" baseline="0" dirty="0" smtClean="0"/>
            </a:br>
            <a:r>
              <a:rPr lang="en-US" baseline="0" dirty="0" smtClean="0"/>
              <a:t>Organisms related </a:t>
            </a:r>
            <a:r>
              <a:rPr lang="en-US" baseline="0" dirty="0" err="1" smtClean="0"/>
              <a:t>factors:choice</a:t>
            </a:r>
            <a:r>
              <a:rPr lang="en-US" baseline="0" dirty="0" smtClean="0"/>
              <a:t> based on bacteriological examination</a:t>
            </a:r>
            <a:br>
              <a:rPr lang="en-US" baseline="0" dirty="0" smtClean="0"/>
            </a:br>
            <a:r>
              <a:rPr lang="en-US" baseline="0" dirty="0" smtClean="0"/>
              <a:t>Drug </a:t>
            </a:r>
            <a:r>
              <a:rPr lang="en-US" baseline="0" dirty="0" err="1" smtClean="0"/>
              <a:t>factor:spectrum</a:t>
            </a:r>
            <a:r>
              <a:rPr lang="en-US" baseline="0" dirty="0" smtClean="0"/>
              <a:t> of </a:t>
            </a:r>
            <a:r>
              <a:rPr lang="en-US" baseline="0" dirty="0" err="1" smtClean="0"/>
              <a:t>activity,type</a:t>
            </a:r>
            <a:r>
              <a:rPr lang="en-US" baseline="0" dirty="0" smtClean="0"/>
              <a:t> of </a:t>
            </a:r>
            <a:r>
              <a:rPr lang="en-US" baseline="0" dirty="0" err="1" smtClean="0"/>
              <a:t>activity,toxicity,route</a:t>
            </a:r>
            <a:r>
              <a:rPr lang="en-US" baseline="0" dirty="0" smtClean="0"/>
              <a:t> of </a:t>
            </a:r>
            <a:r>
              <a:rPr lang="en-US" baseline="0" dirty="0" err="1" smtClean="0"/>
              <a:t>administration,pharmacokinetic</a:t>
            </a:r>
            <a:r>
              <a:rPr lang="en-US" baseline="0" dirty="0" smtClean="0"/>
              <a:t> profile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18617-79C2-4411-ACCA-3B4118BF119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4E7FA5-1A5C-46A6-ABC0-4976EBA8A4E0}" type="slidenum">
              <a:rPr lang="en-US"/>
              <a:pPr/>
              <a:t>36</a:t>
            </a:fld>
            <a:endParaRPr lang="en-US"/>
          </a:p>
        </p:txBody>
      </p:sp>
      <p:sp>
        <p:nvSpPr>
          <p:cNvPr id="528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Action of each ingradient </a:t>
            </a:r>
          </a:p>
          <a:p>
            <a:r>
              <a:rPr lang="en-US"/>
              <a:t>Vasoconstrictors: Decrease blood flow                                              if allergy to methyl paraben then use caprylhydrocuprienotoxin        																	included in Xylotox                                               </a:t>
            </a:r>
          </a:p>
          <a:p>
            <a:r>
              <a:rPr lang="en-US"/>
              <a:t>Lower anesthetic blood levels                                         pt allergic to bisulfite use LA without vasoconstrictor.</a:t>
            </a:r>
          </a:p>
          <a:p>
            <a:pPr>
              <a:lnSpc>
                <a:spcPct val="160000"/>
              </a:lnSpc>
            </a:pPr>
            <a:r>
              <a:rPr lang="en-US"/>
              <a:t>Decrease the risk of toxicity </a:t>
            </a:r>
          </a:p>
          <a:p>
            <a:pPr>
              <a:lnSpc>
                <a:spcPct val="160000"/>
              </a:lnSpc>
            </a:pPr>
            <a:r>
              <a:rPr lang="en-US"/>
              <a:t>Increases duration of action</a:t>
            </a:r>
          </a:p>
          <a:p>
            <a:pPr>
              <a:lnSpc>
                <a:spcPct val="160000"/>
              </a:lnSpc>
            </a:pPr>
            <a:r>
              <a:rPr lang="en-US"/>
              <a:t>Decrease bleeding </a:t>
            </a:r>
          </a:p>
          <a:p>
            <a:pPr>
              <a:lnSpc>
                <a:spcPct val="160000"/>
              </a:lnSpc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A89CE1-781E-4357-A2C5-915B395F2E2A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7F5F68-6F81-42F4-BA52-3E578672F3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A89CE1-781E-4357-A2C5-915B395F2E2A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7F5F68-6F81-42F4-BA52-3E578672F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A89CE1-781E-4357-A2C5-915B395F2E2A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7F5F68-6F81-42F4-BA52-3E578672F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AA526E4-DCB8-4884-99CC-87E2F221EAC2}" type="datetime1">
              <a:rPr lang="en-US"/>
              <a:pPr/>
              <a:t>9/14/2014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local anesthesia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8700CF2-A00E-454A-8610-6E4C0CD9911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A89CE1-781E-4357-A2C5-915B395F2E2A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7F5F68-6F81-42F4-BA52-3E578672F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A89CE1-781E-4357-A2C5-915B395F2E2A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7F5F68-6F81-42F4-BA52-3E578672F3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A89CE1-781E-4357-A2C5-915B395F2E2A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7F5F68-6F81-42F4-BA52-3E578672F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A89CE1-781E-4357-A2C5-915B395F2E2A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7F5F68-6F81-42F4-BA52-3E578672F3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A89CE1-781E-4357-A2C5-915B395F2E2A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7F5F68-6F81-42F4-BA52-3E578672F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A89CE1-781E-4357-A2C5-915B395F2E2A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7F5F68-6F81-42F4-BA52-3E578672F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A89CE1-781E-4357-A2C5-915B395F2E2A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7F5F68-6F81-42F4-BA52-3E578672F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5A89CE1-781E-4357-A2C5-915B395F2E2A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B7F5F68-6F81-42F4-BA52-3E578672F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5A89CE1-781E-4357-A2C5-915B395F2E2A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B7F5F68-6F81-42F4-BA52-3E578672F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8000" r="-9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676400"/>
            <a:ext cx="8763000" cy="2819400"/>
          </a:xfrm>
          <a:prstGeom prst="ribbon2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  <a:effectLst>
            <a:outerShdw blurRad="40000" dist="20000" dir="5400000" rotWithShape="0">
              <a:srgbClr val="002060">
                <a:alpha val="38000"/>
              </a:srgbClr>
            </a:outerShdw>
          </a:effectLst>
          <a:scene3d>
            <a:camera prst="orthographicFront"/>
            <a:lightRig rig="sunset" dir="t"/>
          </a:scene3d>
          <a:sp3d prstMaterial="flat"/>
        </p:spPr>
        <p:style>
          <a:lnRef idx="1">
            <a:schemeClr val="accent5"/>
          </a:lnRef>
          <a:fillRef idx="1002">
            <a:schemeClr val="dk2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IN" dirty="0" smtClean="0">
                <a:latin typeface="Rockwell Extra Bold" pitchFamily="18" charset="0"/>
              </a:rPr>
              <a:t>various DRUGS used IN PAEDIATRIC DENTISTRY</a:t>
            </a:r>
            <a:r>
              <a:rPr lang="en-IN" dirty="0" smtClean="0">
                <a:solidFill>
                  <a:schemeClr val="accent2">
                    <a:lumMod val="50000"/>
                  </a:schemeClr>
                </a:solidFill>
                <a:latin typeface="Rockwell Extra Bold" pitchFamily="18" charset="0"/>
              </a:rPr>
              <a:t/>
            </a:r>
            <a:br>
              <a:rPr lang="en-IN" dirty="0" smtClean="0">
                <a:solidFill>
                  <a:schemeClr val="accent2">
                    <a:lumMod val="50000"/>
                  </a:schemeClr>
                </a:solidFill>
                <a:latin typeface="Rockwell Extra Bold" pitchFamily="18" charset="0"/>
              </a:rPr>
            </a:br>
            <a:endParaRPr lang="en-IN" dirty="0">
              <a:solidFill>
                <a:schemeClr val="accent2">
                  <a:lumMod val="50000"/>
                </a:schemeClr>
              </a:solidFill>
              <a:latin typeface="Rockwell Extra Bold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43570" y="5929330"/>
            <a:ext cx="2936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: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Jyoti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Verma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JR III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35846"/>
            <a:ext cx="914400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en-US" sz="2800" b="1" dirty="0" err="1" smtClean="0">
                <a:solidFill>
                  <a:srgbClr val="C00000"/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Clavulanic</a:t>
            </a:r>
            <a:r>
              <a:rPr lang="en-US" sz="2800" b="1" dirty="0" smtClean="0">
                <a:solidFill>
                  <a:srgbClr val="C00000"/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acid</a:t>
            </a:r>
            <a:br>
              <a:rPr lang="en-US" sz="2800" b="1" dirty="0" smtClean="0">
                <a:solidFill>
                  <a:srgbClr val="C00000"/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It is a progressive beta </a:t>
            </a:r>
            <a:r>
              <a:rPr lang="en-US" sz="2400" dirty="0" err="1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lactamase</a:t>
            </a:r>
            <a:r>
              <a:rPr lang="en-US" sz="24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inhibitor, with rapid oral </a:t>
            </a:r>
            <a:r>
              <a:rPr lang="en-US" sz="2400" dirty="0" err="1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absorption.Its</a:t>
            </a:r>
            <a:r>
              <a:rPr lang="en-US" sz="24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combination reestablishes the activity of amoxicillin against resistant strains. 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971800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C00000"/>
                </a:solidFill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2400" b="1" dirty="0" err="1" smtClean="0">
                <a:solidFill>
                  <a:srgbClr val="FFFF00"/>
                </a:solidFill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Cephalosporins</a:t>
            </a:r>
            <a:endParaRPr lang="en-US" sz="2400" b="1" dirty="0" smtClean="0">
              <a:solidFill>
                <a:srgbClr val="FFFF00"/>
              </a:solidFill>
              <a:latin typeface="Rockwell Extra Bold" pitchFamily="18" charset="0"/>
              <a:ea typeface="Times New Roman" pitchFamily="18" charset="0"/>
              <a:cs typeface="Times New Roman" pitchFamily="18" charset="0"/>
            </a:endParaRPr>
          </a:p>
          <a:p>
            <a:pPr indent="228600" algn="just" fontAlgn="base">
              <a:spcBef>
                <a:spcPct val="0"/>
              </a:spcBef>
              <a:spcAft>
                <a:spcPct val="0"/>
              </a:spcAft>
            </a:pPr>
            <a:endParaRPr lang="en-US" sz="2000" b="1" dirty="0" smtClean="0">
              <a:solidFill>
                <a:srgbClr val="FFFF00"/>
              </a:solidFill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indent="2286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Group of </a:t>
            </a:r>
            <a:r>
              <a:rPr lang="en-US" sz="2000" dirty="0" err="1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semisynthetic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antibiotic, having actions and properties similar to </a:t>
            </a:r>
            <a:r>
              <a:rPr lang="en-US" sz="2000" dirty="0" err="1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penicillins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with a difference in spectrum. </a:t>
            </a:r>
          </a:p>
          <a:p>
            <a:pPr indent="22860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Cephalosporins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used in </a:t>
            </a:r>
            <a:r>
              <a:rPr lang="en-US" sz="2000" dirty="0" err="1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pedodontic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practice are: </a:t>
            </a:r>
            <a:r>
              <a:rPr lang="en-US" sz="2000" b="1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indent="22860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lang="en-US" sz="2000" dirty="0" smtClean="0">
              <a:latin typeface="Arial Rounded MT Bold" pitchFamily="34" charset="0"/>
              <a:cs typeface="Arial" pitchFamily="34" charset="0"/>
            </a:endParaRPr>
          </a:p>
          <a:p>
            <a:pPr lvl="0" indent="22860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b="1" dirty="0" err="1" smtClean="0">
                <a:solidFill>
                  <a:srgbClr val="FFFF00"/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Cephalexin</a:t>
            </a:r>
            <a:r>
              <a:rPr lang="en-US" sz="2000" b="1" dirty="0" smtClean="0">
                <a:solidFill>
                  <a:srgbClr val="FFFF00"/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orally effective first generation cephalosporin active against most of penicillin sensitive organism, including beta </a:t>
            </a:r>
            <a:r>
              <a:rPr lang="en-US" sz="2000" dirty="0" err="1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lactamase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producing </a:t>
            </a:r>
            <a:r>
              <a:rPr lang="en-US" sz="2000" i="1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Staph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lvl="0" indent="22860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2000" dirty="0" smtClean="0"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lvl="0" indent="22860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b="1" dirty="0" err="1" smtClean="0">
                <a:solidFill>
                  <a:srgbClr val="FFFF00"/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Cefadroxil</a:t>
            </a:r>
            <a:r>
              <a:rPr lang="en-US" sz="2000" b="1" dirty="0" smtClean="0">
                <a:solidFill>
                  <a:srgbClr val="FFFF00"/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similar to </a:t>
            </a:r>
            <a:r>
              <a:rPr lang="en-US" sz="2000" dirty="0" err="1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cephalexin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in spectrum and properties. </a:t>
            </a:r>
            <a:endParaRPr lang="en-US" sz="20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-1"/>
          <a:ext cx="85344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2400"/>
                <a:gridCol w="1422400"/>
                <a:gridCol w="1422400"/>
                <a:gridCol w="1422400"/>
                <a:gridCol w="1422400"/>
                <a:gridCol w="1422400"/>
              </a:tblGrid>
              <a:tr h="1793717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Antimicrobal</a:t>
                      </a:r>
                      <a:r>
                        <a:rPr lang="en-US" sz="1600" baseline="0" dirty="0" smtClean="0"/>
                        <a:t> agent</a:t>
                      </a:r>
                      <a:endParaRPr 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DOSAGE</a:t>
                      </a:r>
                      <a:endParaRPr lang="en-US" dirty="0"/>
                    </a:p>
                    <a:p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ADULT</a:t>
                      </a:r>
                      <a:r>
                        <a:rPr lang="en-US" baseline="0" dirty="0" smtClean="0"/>
                        <a:t>               </a:t>
                      </a:r>
                      <a:r>
                        <a:rPr lang="en-US" dirty="0" smtClean="0"/>
                        <a:t> CHILDREN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                             </a:t>
                      </a:r>
                      <a:br>
                        <a:rPr lang="en-US" dirty="0" smtClean="0"/>
                      </a:br>
                      <a:r>
                        <a:rPr lang="en-US" baseline="0" dirty="0" smtClean="0"/>
                        <a:t>                          </a:t>
                      </a:r>
                      <a:r>
                        <a:rPr lang="en-US" dirty="0" smtClean="0"/>
                        <a:t>AVAILABILITY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51776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AMOXICILLIN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0.5-2g oral/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i.m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./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i.v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every 6 hrs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25-50mg/kg/day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Amoxylin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Novamox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Synamox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b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250, 500mg capsule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125mg/5ml dry syrup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250,500 mg/vial inj.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</a:tr>
              <a:tr h="175280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AMPICILLIN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Same as </a:t>
                      </a:r>
                      <a:r>
                        <a:rPr lang="en-US" sz="1200" dirty="0" err="1" smtClean="0"/>
                        <a:t>Amox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Same</a:t>
                      </a:r>
                      <a:r>
                        <a:rPr lang="en-US" sz="1200" baseline="0" dirty="0" smtClean="0"/>
                        <a:t> as </a:t>
                      </a:r>
                      <a:r>
                        <a:rPr lang="en-US" sz="1200" baseline="0" dirty="0" err="1" smtClean="0"/>
                        <a:t>amox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Ampilin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Roscillin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Biocilin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250,500 mg cap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125,250 mg/5ml dry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syr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b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 mg/ml pediatric drops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250,500 mg and 1 g per vial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inj</a:t>
                      </a:r>
                      <a:endParaRPr lang="en-US" sz="1200" dirty="0"/>
                    </a:p>
                  </a:txBody>
                  <a:tcPr/>
                </a:tc>
              </a:tr>
              <a:tr h="179371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CLAVULANIC ACID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500mg amoxicillin + 125mg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clavulanic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acid.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250mg amoxicillin+125mg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clavulanic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acid TDS.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Augmentin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Enhancin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Amonate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375mg, 625mg tab.</a:t>
                      </a:r>
                      <a:r>
                        <a:rPr kumimoji="0"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endParaRPr kumimoji="0"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0"/>
          <a:ext cx="9144000" cy="662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141031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CEPHALEXIN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0.25-1g 6-8 hourly,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25-100 mg/kg/day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cephaxin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spoidex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alcephalin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250,500 mg cap, 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125 mg/5 ml dry syr., 100mg/ml pediatric drops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65271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CEPHADROXIL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Dose: 0.5-1g BD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30 mg/kg /day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droxyl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0.5,1g tab, 250mg kid tab</a:t>
                      </a:r>
                    </a:p>
                    <a:p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Cefadrox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0.5g cap, 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250mg/5ml syrup,</a:t>
                      </a:r>
                    </a:p>
                    <a:p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125mg/5ml syrup and.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17462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ERYTHROMYCIN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rial Rounded MT Bold" pitchFamily="34" charset="0"/>
                          <a:ea typeface="Times New Roman" pitchFamily="18" charset="0"/>
                          <a:cs typeface="Times New Roman" pitchFamily="18" charset="0"/>
                        </a:rPr>
                        <a:t>250-500 mg/ 6 hourly (8 mg max)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bg1"/>
                          </a:solidFill>
                          <a:latin typeface="Arial Rounded MT Bold" pitchFamily="34" charset="0"/>
                          <a:ea typeface="Times New Roman" pitchFamily="18" charset="0"/>
                          <a:cs typeface="Times New Roman" pitchFamily="18" charset="0"/>
                        </a:rPr>
                        <a:t>30-60mg/kg/day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chemeClr val="bg1"/>
                          </a:solidFill>
                          <a:latin typeface="Arial Rounded MT Bold" pitchFamily="34" charset="0"/>
                          <a:ea typeface="Times New Roman" pitchFamily="18" charset="0"/>
                          <a:cs typeface="Times New Roman" pitchFamily="18" charset="0"/>
                        </a:rPr>
                        <a:t>Erysafe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rial Rounded MT Bold" pitchFamily="34" charset="0"/>
                          <a:ea typeface="Times New Roman" pitchFamily="18" charset="0"/>
                          <a:cs typeface="Times New Roman" pitchFamily="18" charset="0"/>
                        </a:rPr>
                        <a:t> 125, 250, 500 mg </a:t>
                      </a:r>
                      <a:r>
                        <a:rPr lang="en-US" sz="1200" dirty="0" err="1" smtClean="0">
                          <a:solidFill>
                            <a:schemeClr val="bg1"/>
                          </a:solidFill>
                          <a:latin typeface="Arial Rounded MT Bold" pitchFamily="34" charset="0"/>
                          <a:ea typeface="Times New Roman" pitchFamily="18" charset="0"/>
                          <a:cs typeface="Times New Roman" pitchFamily="18" charset="0"/>
                        </a:rPr>
                        <a:t>tab,Althrocin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rial Rounded MT Bold" pitchFamily="34" charset="0"/>
                          <a:ea typeface="Times New Roman" pitchFamily="18" charset="0"/>
                          <a:cs typeface="Times New Roman" pitchFamily="18" charset="0"/>
                        </a:rPr>
                        <a:t> 250, 500 mg tab, 125 mg kid tab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rial Rounded MT Bold" pitchFamily="34" charset="0"/>
                          <a:ea typeface="Times New Roman" pitchFamily="18" charset="0"/>
                          <a:cs typeface="Times New Roman" pitchFamily="18" charset="0"/>
                        </a:rPr>
                        <a:t>125mg/5ml and 250mg/5ml dry syr. 100mg/ml </a:t>
                      </a:r>
                      <a:r>
                        <a:rPr lang="en-US" sz="1200" dirty="0" err="1" smtClean="0">
                          <a:solidFill>
                            <a:schemeClr val="bg1"/>
                          </a:solidFill>
                          <a:latin typeface="Arial Rounded MT Bold" pitchFamily="34" charset="0"/>
                          <a:ea typeface="Times New Roman" pitchFamily="18" charset="0"/>
                          <a:cs typeface="Times New Roman" pitchFamily="18" charset="0"/>
                        </a:rPr>
                        <a:t>ped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rial Rounded MT Bold" pitchFamily="34" charset="0"/>
                          <a:ea typeface="Times New Roman" pitchFamily="18" charset="0"/>
                          <a:cs typeface="Times New Roman" pitchFamily="18" charset="0"/>
                        </a:rPr>
                        <a:t>. Drops.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391756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METRONIDAZOLE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400- 800 mg, 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30-50 mg/kg/day. 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Flagyl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metrogyl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aldezole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200, 400 mg tab, 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200mg/5ml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susp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., 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500mg/100 ml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i.v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. infusion.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FFFF00"/>
                </a:solidFill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                            Erythromycin:</a:t>
            </a:r>
          </a:p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latin typeface="Rockwell Extra Bold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err="1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Bacteriostatic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at  low but bactericidal at high concentration,</a:t>
            </a:r>
          </a:p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2000" dirty="0" smtClean="0"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Antibacterial spectrum narrow, includes mostly gram positive and a few gram negative organism.</a:t>
            </a:r>
          </a:p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2000" dirty="0" smtClean="0"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Acid labile, supplied in enteric coated tablet and taken empty stomach.       </a:t>
            </a:r>
          </a:p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2000" dirty="0" smtClean="0"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Indicated in patients allergic to penicillin.</a:t>
            </a:r>
          </a:p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2000" b="1" dirty="0" smtClean="0">
              <a:solidFill>
                <a:srgbClr val="FFFF00"/>
              </a:solidFill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FFFF00"/>
                </a:solidFill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2800" b="1" dirty="0" err="1" smtClean="0">
                <a:solidFill>
                  <a:srgbClr val="FFFF00"/>
                </a:solidFill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Metronidazole</a:t>
            </a:r>
            <a:r>
              <a:rPr lang="en-US" sz="2800" b="1" dirty="0" smtClean="0">
                <a:solidFill>
                  <a:srgbClr val="FFFF00"/>
                </a:solidFill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2286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It is a </a:t>
            </a:r>
            <a:r>
              <a:rPr lang="en-US" sz="2000" dirty="0" err="1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nitroimidzole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having a broad spectrum </a:t>
            </a:r>
            <a:r>
              <a:rPr lang="en-US" sz="2000" dirty="0" err="1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cidal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activity against protozoa and many anaerobic bacteria. In </a:t>
            </a:r>
            <a:r>
              <a:rPr lang="en-US" sz="2000" dirty="0" err="1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pedodontic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practice, it </a:t>
            </a:r>
            <a:r>
              <a:rPr lang="en-US" sz="2000" dirty="0" smtClean="0">
                <a:solidFill>
                  <a:srgbClr val="FFC000"/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is indicated in anaerobic infections. </a:t>
            </a:r>
          </a:p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2286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err="1" smtClean="0">
                <a:solidFill>
                  <a:schemeClr val="accent2"/>
                </a:solidFill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Adverseeffects</a:t>
            </a:r>
            <a:r>
              <a:rPr lang="en-US" sz="2000" dirty="0" smtClean="0">
                <a:solidFill>
                  <a:schemeClr val="accent2"/>
                </a:solidFill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 :</a:t>
            </a:r>
          </a:p>
          <a:p>
            <a:pPr lvl="0" indent="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metallic taste, </a:t>
            </a:r>
          </a:p>
          <a:p>
            <a:pPr lvl="0" indent="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peripheral neuropathy </a:t>
            </a:r>
          </a:p>
          <a:p>
            <a:pPr lvl="0" indent="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000" dirty="0" err="1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thrombophlebitis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of the injected vein.</a:t>
            </a:r>
          </a:p>
          <a:p>
            <a:pPr lvl="0" indent="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n-US" sz="2000" dirty="0" smtClean="0"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7630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accent2"/>
                </a:solidFill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Contraindication:</a:t>
            </a:r>
          </a:p>
          <a:p>
            <a:pPr lvl="0" indent="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4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blood </a:t>
            </a:r>
            <a:r>
              <a:rPr lang="en-US" sz="2400" dirty="0" err="1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dyscrasias</a:t>
            </a:r>
            <a:r>
              <a:rPr lang="en-US" sz="24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, </a:t>
            </a:r>
          </a:p>
          <a:p>
            <a:pPr lvl="0" indent="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4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neurological disease </a:t>
            </a:r>
          </a:p>
          <a:p>
            <a:pPr lvl="0" indent="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4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first trimester of pregnancy </a:t>
            </a:r>
          </a:p>
          <a:p>
            <a:pPr lvl="0" indent="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n-US" dirty="0" smtClean="0">
              <a:solidFill>
                <a:schemeClr val="accent2"/>
              </a:solidFill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lvl="0" indent="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chemeClr val="accent2"/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800" dirty="0" smtClean="0">
                <a:solidFill>
                  <a:schemeClr val="accent3"/>
                </a:solidFill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Tetracycline :</a:t>
            </a:r>
          </a:p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dirty="0" smtClean="0">
              <a:solidFill>
                <a:schemeClr val="accent2"/>
              </a:solidFill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err="1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broadspectrum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bacteriostatic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antibiotics </a:t>
            </a:r>
          </a:p>
          <a:p>
            <a:pPr indent="2286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chelating property, leading to deposition of calcium tetracycline </a:t>
            </a:r>
            <a:r>
              <a:rPr lang="en-US" sz="2000" dirty="0" err="1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chelate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in developing teeth and bones.</a:t>
            </a:r>
          </a:p>
          <a:p>
            <a:pPr indent="2286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smtClean="0">
                <a:solidFill>
                  <a:srgbClr val="FF0000"/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strictly contraindicated in pregnancy and children below 6 years of age.</a:t>
            </a:r>
          </a:p>
          <a:p>
            <a:pPr indent="2286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smtClean="0">
                <a:solidFill>
                  <a:srgbClr val="FFFF00"/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pregnancy to 5 months of extra uterine life, 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deciduous teeth are affected: brown discoloration and ill formed teeth. </a:t>
            </a:r>
          </a:p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smtClean="0">
                <a:solidFill>
                  <a:srgbClr val="FFFF00"/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3 months of age to 5 years 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affect permanent anterior dentition. Repeated courses are damaging to teeth and bones.</a:t>
            </a:r>
          </a:p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dirty="0" smtClean="0"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chemeClr val="accent3"/>
                </a:solidFill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                  </a:t>
            </a:r>
            <a:endParaRPr lang="en-US" dirty="0" smtClean="0"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8847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chemeClr val="accent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accent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2800" b="1" dirty="0" err="1" smtClean="0">
                <a:solidFill>
                  <a:schemeClr val="accent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Doxycycline</a:t>
            </a:r>
            <a:r>
              <a:rPr lang="en-US" sz="2800" b="1" dirty="0" smtClean="0">
                <a:solidFill>
                  <a:schemeClr val="accent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and </a:t>
            </a:r>
            <a:r>
              <a:rPr lang="en-US" sz="2800" b="1" dirty="0" err="1" smtClean="0">
                <a:solidFill>
                  <a:schemeClr val="accent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Minocycline</a:t>
            </a:r>
            <a:r>
              <a:rPr lang="en-US" sz="2800" b="1" dirty="0" smtClean="0">
                <a:solidFill>
                  <a:schemeClr val="accent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are alternate drug to tetracycline</a:t>
            </a:r>
          </a:p>
          <a:p>
            <a:pPr lvl="0" indent="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accent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High potency</a:t>
            </a:r>
          </a:p>
          <a:p>
            <a:pPr lvl="0" indent="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accent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Less renal and vestibular </a:t>
            </a:r>
            <a:r>
              <a:rPr lang="en-US" sz="2800" b="1" dirty="0" err="1" smtClean="0">
                <a:solidFill>
                  <a:schemeClr val="accent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toxicity,and</a:t>
            </a:r>
            <a:r>
              <a:rPr lang="en-US" sz="2800" b="1" dirty="0" smtClean="0">
                <a:solidFill>
                  <a:schemeClr val="accent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diarrhea</a:t>
            </a:r>
          </a:p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 dirty="0" smtClean="0">
              <a:solidFill>
                <a:schemeClr val="accent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solidFill>
                  <a:schemeClr val="accent3"/>
                </a:solidFill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Chloramphenicol</a:t>
            </a:r>
            <a:r>
              <a:rPr lang="en-US" sz="2800" b="1" dirty="0" smtClean="0">
                <a:solidFill>
                  <a:schemeClr val="accent3"/>
                </a:solidFill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 dirty="0" smtClean="0">
              <a:solidFill>
                <a:schemeClr val="accent3"/>
              </a:solidFill>
              <a:latin typeface="Rockwell Extra Bold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err="1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Broadspectrum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bacteriostatic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antibiotics </a:t>
            </a:r>
          </a:p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smtClean="0">
                <a:solidFill>
                  <a:srgbClr val="FF0000"/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Strictly contraindicated in pregnancy and in neonates. </a:t>
            </a:r>
          </a:p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2000" dirty="0" smtClean="0">
              <a:solidFill>
                <a:srgbClr val="FF0000"/>
              </a:solidFill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smtClean="0">
                <a:solidFill>
                  <a:srgbClr val="FF0000"/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It leads to “gray baby syndrome” in children.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                            </a:t>
            </a:r>
            <a:endParaRPr lang="en-US" dirty="0" smtClean="0">
              <a:solidFill>
                <a:srgbClr val="FF0000"/>
              </a:solidFill>
              <a:latin typeface="Arial Rounded MT Bold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0"/>
            <a:ext cx="85344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FFFF00"/>
                </a:solidFill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Anti fungal agents: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28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The anti fungal agents are important in immune compromised patients,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children with rampant caries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angular </a:t>
            </a:r>
            <a:r>
              <a:rPr lang="en-US" sz="2000" dirty="0" err="1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chelitis</a:t>
            </a:r>
            <a:endParaRPr lang="en-US" sz="2000" dirty="0" smtClean="0"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FF0000"/>
                </a:solidFill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Drugs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for oral </a:t>
            </a:r>
            <a:r>
              <a:rPr lang="en-US" sz="2000" dirty="0" err="1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candidiasis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are: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err="1" smtClean="0">
                <a:solidFill>
                  <a:schemeClr val="accent3"/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Nystatin</a:t>
            </a:r>
            <a:r>
              <a:rPr lang="en-US" sz="2000" dirty="0" smtClean="0">
                <a:solidFill>
                  <a:schemeClr val="accent3"/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mycostatin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,1lac U /g </a:t>
            </a:r>
            <a:r>
              <a:rPr lang="en-US" sz="2000" dirty="0" err="1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oint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.)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err="1" smtClean="0">
                <a:solidFill>
                  <a:schemeClr val="accent3"/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Ketoconazole</a:t>
            </a:r>
            <a:r>
              <a:rPr lang="en-US" sz="28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nizral</a:t>
            </a:r>
            <a:r>
              <a:rPr lang="en-US" sz="28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funginoc</a:t>
            </a:r>
            <a:r>
              <a:rPr lang="en-US" sz="28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2% </a:t>
            </a:r>
            <a:r>
              <a:rPr lang="en-US" sz="2800" dirty="0" err="1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oint</a:t>
            </a:r>
            <a:r>
              <a:rPr lang="en-US" sz="28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FFFF00"/>
                </a:solidFill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 </a:t>
            </a:r>
            <a:br>
              <a:rPr lang="en-US" sz="2800" b="1" dirty="0" smtClean="0">
                <a:solidFill>
                  <a:srgbClr val="FFFF00"/>
                </a:solidFill>
                <a:latin typeface="Rockwell Extra Bold" pitchFamily="18" charset="0"/>
                <a:ea typeface="Times New Roman" pitchFamily="18" charset="0"/>
                <a:cs typeface="Arial" pitchFamily="34" charset="0"/>
              </a:rPr>
            </a:br>
            <a:r>
              <a:rPr lang="en-US" sz="2800" b="1" dirty="0" smtClean="0">
                <a:solidFill>
                  <a:srgbClr val="FFFF00"/>
                </a:solidFill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Anti viral agents:</a:t>
            </a:r>
            <a:r>
              <a:rPr lang="en-US" sz="2800" dirty="0" smtClean="0">
                <a:solidFill>
                  <a:srgbClr val="FFFF00"/>
                </a:solidFill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FF00"/>
                </a:solidFill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The antiviral drugs are important due to a high prevalence of herpetic infections in children.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 Rounded MT Bold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This is one of the most common infections transferred from children to the </a:t>
            </a:r>
            <a:r>
              <a:rPr lang="en-US" dirty="0" err="1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pedodontist</a:t>
            </a: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 Rounded MT Bold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Most common antiviral agent is Acyclovir (</a:t>
            </a:r>
            <a:r>
              <a:rPr lang="en-US" dirty="0" err="1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herpex</a:t>
            </a: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200 mg tab, 3% eye </a:t>
            </a:r>
            <a:r>
              <a:rPr lang="en-US" dirty="0" err="1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oint</a:t>
            </a: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., 5% skin cream</a:t>
            </a:r>
            <a:endParaRPr lang="en-US" dirty="0" smtClean="0">
              <a:latin typeface="Arial Rounded MT Bold" pitchFamily="34" charset="0"/>
              <a:cs typeface="Arial" pitchFamily="34" charset="0"/>
            </a:endParaRPr>
          </a:p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dirty="0" smtClean="0">
              <a:latin typeface="Arial Rounded MT Bold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14400" y="533400"/>
          <a:ext cx="7391400" cy="5943601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463800"/>
                <a:gridCol w="2463800"/>
                <a:gridCol w="2463800"/>
              </a:tblGrid>
              <a:tr h="2236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SITUATION</a:t>
                      </a:r>
                      <a:endParaRPr lang="en-US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049" marR="470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ANTIBIOTIC</a:t>
                      </a:r>
                      <a:endParaRPr lang="en-US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049" marR="470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REGIMEN</a:t>
                      </a:r>
                      <a:endParaRPr lang="en-US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049" marR="47049" marT="0" marB="0"/>
                </a:tc>
              </a:tr>
              <a:tr h="10977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Standard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Prophylaxis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049" marR="470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Amoxicillin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049" marR="470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Adults, 2.0 grams; children,50 milligrams/kilogram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orally one hour before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procedure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049" marR="47049" marT="0" marB="0"/>
                </a:tc>
              </a:tr>
              <a:tr h="9397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Cannot Use Oral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Medications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049" marR="470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/>
                        <a:t>Ampicillin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049" marR="470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Adults, 2.0 g IM or IV;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children, 50 mg/kg IM or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IV within 30 minutes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before procedure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049" marR="47049" marT="0" marB="0"/>
                </a:tc>
              </a:tr>
              <a:tr h="701063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Allergic to Penicillin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049" marR="470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/>
                        <a:t>Clindamycin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049" marR="470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Adults, 600 mg; children,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20 mg/kg orally one hour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before procedure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049" marR="47049" marT="0" marB="0"/>
                </a:tc>
              </a:tr>
              <a:tr h="7010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/>
                        <a:t>Cephalexin</a:t>
                      </a:r>
                      <a:r>
                        <a:rPr lang="en-US" sz="1200" dirty="0"/>
                        <a:t> or </a:t>
                      </a:r>
                      <a:r>
                        <a:rPr lang="en-US" sz="1200" dirty="0" err="1"/>
                        <a:t>cefadroxil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049" marR="470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Adults, 2.0 g; children,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50 mg/kg orally one hour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before procedure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049" marR="47049" marT="0" marB="0"/>
                </a:tc>
              </a:tr>
              <a:tr h="7010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/>
                        <a:t>Azithromycin</a:t>
                      </a:r>
                      <a:r>
                        <a:rPr lang="en-US" sz="1200" dirty="0"/>
                        <a:t> or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/>
                        <a:t>clarithromycin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049" marR="470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Adults, 500 mg; children,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15 mg/kg orally one hour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before procedure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049" marR="47049" marT="0" marB="0"/>
                </a:tc>
              </a:tr>
              <a:tr h="701063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Allergic to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Penicillin and Unable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to Take Oral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Medications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049" marR="470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Clindamycin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049" marR="470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Adults, 600 mg; children,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15 mg/kg IV one hour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before procedure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049" marR="47049" marT="0" marB="0"/>
                </a:tc>
              </a:tr>
              <a:tr h="8781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Cefazolin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049" marR="470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Adults, 1.0 g; children,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25 mg/kg IM or IV within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30 minutes before procedure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049" marR="47049" marT="0" marB="0"/>
                </a:tc>
              </a:tr>
            </a:tbl>
          </a:graphicData>
        </a:graphic>
      </p:graphicFrame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9144000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                                                    Antibiotic prophylactic regimens for certain dental procedures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1143000"/>
            <a:ext cx="9144000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Analgesic is a drug that relieves pain by acting in the central nervous system or on peripheral pain mechanisms.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lang="en-US" sz="2000" dirty="0" smtClean="0">
              <a:solidFill>
                <a:srgbClr val="FFC000"/>
              </a:solidFill>
              <a:latin typeface="Arial Rounded MT Bold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lang="en-US" sz="2000" dirty="0" smtClean="0">
              <a:latin typeface="Arial Rounded MT Bold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W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idely prescribed for pain relief, especially after a dental surgical procedures,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pulpitis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, gingival infections and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periapical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infections,dental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extractions and 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teething.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FFC000"/>
                </a:solidFill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US" sz="2000" dirty="0" smtClean="0">
                <a:solidFill>
                  <a:srgbClr val="FFC000"/>
                </a:solidFill>
                <a:latin typeface="Arial Rounded MT Bold" pitchFamily="34" charset="0"/>
                <a:ea typeface="Times New Roman" pitchFamily="18" charset="0"/>
                <a:cs typeface="Arial" pitchFamily="34" charset="0"/>
              </a:rPr>
            </a:br>
            <a:r>
              <a:rPr lang="en-US" sz="2000" dirty="0" smtClean="0">
                <a:solidFill>
                  <a:srgbClr val="FFC000"/>
                </a:solidFill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latin typeface="Arial Rounded MT Bold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                                  </a:t>
            </a:r>
            <a:r>
              <a:rPr lang="en-US" sz="2400" dirty="0" smtClean="0">
                <a:solidFill>
                  <a:srgbClr val="FFC000"/>
                </a:solidFill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Non steroidal anti-inflammatory drugs</a:t>
            </a:r>
            <a:endParaRPr lang="en-US" sz="2400" dirty="0" smtClean="0">
              <a:latin typeface="Arial Rounded MT Bold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Classified as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 Rounded MT Bold" pitchFamily="34" charset="0"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                              </a:t>
            </a:r>
            <a:r>
              <a:rPr lang="en-US" sz="2400" dirty="0" err="1" smtClean="0">
                <a:solidFill>
                  <a:srgbClr val="FFC000"/>
                </a:solidFill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Opioid</a:t>
            </a:r>
            <a:r>
              <a:rPr lang="en-US" sz="2400" dirty="0" smtClean="0">
                <a:solidFill>
                  <a:srgbClr val="FFC000"/>
                </a:solidFill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analgesics</a:t>
            </a: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</a:b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           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33600" y="304800"/>
            <a:ext cx="4964757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Drugs for pain control</a:t>
            </a:r>
            <a:endParaRPr lang="en-US" sz="2800" dirty="0" smtClean="0">
              <a:latin typeface="Rockwell Extra Bold" pitchFamily="18" charset="0"/>
              <a:cs typeface="Arial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1981200" y="4572000"/>
            <a:ext cx="381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981200" y="495300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762000"/>
            <a:ext cx="8458200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CLASSIFICATION</a:t>
            </a:r>
            <a:endParaRPr lang="en-US" sz="2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66FFFF"/>
                </a:solidFill>
              </a:rPr>
              <a:t>A. Nonselective COX inhibitors (conventional NSAIDS)</a:t>
            </a: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1143000" y="1922463"/>
            <a:ext cx="0" cy="3944937"/>
          </a:xfrm>
          <a:prstGeom prst="line">
            <a:avLst/>
          </a:prstGeom>
          <a:noFill/>
          <a:ln w="9525">
            <a:solidFill>
              <a:srgbClr val="92D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1157288" y="2220913"/>
            <a:ext cx="2895600" cy="0"/>
          </a:xfrm>
          <a:prstGeom prst="line">
            <a:avLst/>
          </a:prstGeom>
          <a:noFill/>
          <a:ln w="9525">
            <a:solidFill>
              <a:srgbClr val="92D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191000" y="1981200"/>
            <a:ext cx="449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Aspirin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295400" y="1874838"/>
            <a:ext cx="2743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>
                <a:solidFill>
                  <a:srgbClr val="FFFF00"/>
                </a:solidFill>
              </a:rPr>
              <a:t>Salicylates</a:t>
            </a:r>
            <a:endParaRPr lang="en-US" sz="1800" dirty="0">
              <a:solidFill>
                <a:srgbClr val="FFFF00"/>
              </a:solidFill>
            </a:endParaRP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1157288" y="2684463"/>
            <a:ext cx="2895600" cy="0"/>
          </a:xfrm>
          <a:prstGeom prst="line">
            <a:avLst/>
          </a:prstGeom>
          <a:noFill/>
          <a:ln w="9525">
            <a:solidFill>
              <a:srgbClr val="92D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4191000" y="2455863"/>
            <a:ext cx="449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/>
              <a:t>Phenylbutazone</a:t>
            </a:r>
            <a:r>
              <a:rPr lang="en-US" sz="1800" dirty="0"/>
              <a:t>, </a:t>
            </a:r>
            <a:r>
              <a:rPr lang="en-US" sz="1800" dirty="0" err="1"/>
              <a:t>oxyphenbutazone</a:t>
            </a:r>
            <a:endParaRPr lang="en-US" sz="1800" dirty="0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295400" y="2359025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>
                <a:solidFill>
                  <a:srgbClr val="FFFF00"/>
                </a:solidFill>
              </a:rPr>
              <a:t>Pyrazolone</a:t>
            </a:r>
            <a:r>
              <a:rPr lang="en-US" sz="1800" dirty="0">
                <a:solidFill>
                  <a:srgbClr val="FFFF00"/>
                </a:solidFill>
              </a:rPr>
              <a:t> derivatives </a:t>
            </a:r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1143000" y="3149600"/>
            <a:ext cx="2895600" cy="0"/>
          </a:xfrm>
          <a:prstGeom prst="line">
            <a:avLst/>
          </a:prstGeom>
          <a:noFill/>
          <a:ln w="9525">
            <a:solidFill>
              <a:srgbClr val="92D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4176713" y="2921000"/>
            <a:ext cx="449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Indomethacin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1281113" y="2824163"/>
            <a:ext cx="2743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>
                <a:solidFill>
                  <a:srgbClr val="FFFF00"/>
                </a:solidFill>
              </a:rPr>
              <a:t>Indole</a:t>
            </a:r>
            <a:r>
              <a:rPr lang="en-US" sz="1800" dirty="0">
                <a:solidFill>
                  <a:srgbClr val="FFFF00"/>
                </a:solidFill>
              </a:rPr>
              <a:t> derivatives </a:t>
            </a:r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1157288" y="3695700"/>
            <a:ext cx="2895600" cy="0"/>
          </a:xfrm>
          <a:prstGeom prst="line">
            <a:avLst/>
          </a:prstGeom>
          <a:noFill/>
          <a:ln w="9525">
            <a:solidFill>
              <a:srgbClr val="92D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4191000" y="3363913"/>
            <a:ext cx="449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Ibuprofen,Naproxen, Ketoprofen, Fenoprofen, Flurbiprofen.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1295400" y="3370263"/>
            <a:ext cx="2743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>
                <a:solidFill>
                  <a:srgbClr val="FFFF00"/>
                </a:solidFill>
              </a:rPr>
              <a:t>Propionic</a:t>
            </a:r>
            <a:r>
              <a:rPr lang="en-US" sz="1800" dirty="0">
                <a:solidFill>
                  <a:srgbClr val="FFFF00"/>
                </a:solidFill>
              </a:rPr>
              <a:t> acid derivatives  </a:t>
            </a:r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1157288" y="4313238"/>
            <a:ext cx="2895600" cy="0"/>
          </a:xfrm>
          <a:prstGeom prst="line">
            <a:avLst/>
          </a:prstGeom>
          <a:noFill/>
          <a:ln w="9525">
            <a:solidFill>
              <a:srgbClr val="92D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4191000" y="4084638"/>
            <a:ext cx="449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Mephenamic acid 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1295400" y="3987800"/>
            <a:ext cx="2743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>
                <a:solidFill>
                  <a:srgbClr val="FFFF00"/>
                </a:solidFill>
              </a:rPr>
              <a:t>Anthranilic</a:t>
            </a:r>
            <a:r>
              <a:rPr lang="en-US" sz="1800" dirty="0">
                <a:solidFill>
                  <a:srgbClr val="FFFF00"/>
                </a:solidFill>
              </a:rPr>
              <a:t> acid derivative</a:t>
            </a:r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>
            <a:off x="1192213" y="4770438"/>
            <a:ext cx="2895600" cy="0"/>
          </a:xfrm>
          <a:prstGeom prst="line">
            <a:avLst/>
          </a:prstGeom>
          <a:noFill/>
          <a:ln w="9525">
            <a:solidFill>
              <a:srgbClr val="92D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4225925" y="4541838"/>
            <a:ext cx="449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Diclofenac</a:t>
            </a: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1330325" y="4445000"/>
            <a:ext cx="2743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FFFF00"/>
                </a:solidFill>
              </a:rPr>
              <a:t>Aryl-acetic acid derivatives </a:t>
            </a: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4203700" y="5040313"/>
            <a:ext cx="449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Piroxicam, Tenoxicam</a:t>
            </a: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1308100" y="4943475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>
                <a:solidFill>
                  <a:srgbClr val="FFFF00"/>
                </a:solidFill>
              </a:rPr>
              <a:t>Oxicam</a:t>
            </a:r>
            <a:r>
              <a:rPr lang="en-US" sz="1800" dirty="0">
                <a:solidFill>
                  <a:srgbClr val="FFFF00"/>
                </a:solidFill>
              </a:rPr>
              <a:t> derivatives  </a:t>
            </a:r>
          </a:p>
        </p:txBody>
      </p:sp>
      <p:sp>
        <p:nvSpPr>
          <p:cNvPr id="5147" name="Line 27"/>
          <p:cNvSpPr>
            <a:spLocks noChangeShapeType="1"/>
          </p:cNvSpPr>
          <p:nvPr/>
        </p:nvSpPr>
        <p:spPr bwMode="auto">
          <a:xfrm>
            <a:off x="1163638" y="5283200"/>
            <a:ext cx="2895600" cy="0"/>
          </a:xfrm>
          <a:prstGeom prst="line">
            <a:avLst/>
          </a:prstGeom>
          <a:noFill/>
          <a:ln w="9525">
            <a:solidFill>
              <a:srgbClr val="92D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4191000" y="5503863"/>
            <a:ext cx="449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Ketorolac.</a:t>
            </a:r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1295400" y="5407025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>
                <a:solidFill>
                  <a:srgbClr val="FFFF00"/>
                </a:solidFill>
              </a:rPr>
              <a:t>Pyrrolo-pyrrole</a:t>
            </a:r>
            <a:r>
              <a:rPr lang="en-US" sz="1800" dirty="0">
                <a:solidFill>
                  <a:srgbClr val="FFFF00"/>
                </a:solidFill>
              </a:rPr>
              <a:t> derivative  </a:t>
            </a:r>
          </a:p>
        </p:txBody>
      </p:sp>
      <p:sp>
        <p:nvSpPr>
          <p:cNvPr id="5150" name="Line 30"/>
          <p:cNvSpPr>
            <a:spLocks noChangeShapeType="1"/>
          </p:cNvSpPr>
          <p:nvPr/>
        </p:nvSpPr>
        <p:spPr bwMode="auto">
          <a:xfrm>
            <a:off x="1150938" y="5746750"/>
            <a:ext cx="2895600" cy="0"/>
          </a:xfrm>
          <a:prstGeom prst="line">
            <a:avLst/>
          </a:prstGeom>
          <a:noFill/>
          <a:ln w="9525">
            <a:solidFill>
              <a:srgbClr val="92D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228600"/>
            <a:ext cx="9372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C000"/>
                </a:solidFill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Non steroidal anti inflammatory drugs: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rgbClr val="FFC000"/>
              </a:solidFill>
              <a:latin typeface="Rockwell Extra Bold" pitchFamily="18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4572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>
              <a:latin typeface="Arial Rounded MT Bold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 (non narcotic or aspirin like and antipyretic analgesic)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381000"/>
            <a:ext cx="3452548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Rockwell Extra Bold" pitchFamily="18" charset="0"/>
              </a:rPr>
              <a:t>INTRODUCTION</a:t>
            </a:r>
            <a:endParaRPr lang="en-US" sz="2800" b="1" dirty="0">
              <a:latin typeface="Rockwell Extra Bold" pitchFamily="18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28600" y="1066800"/>
            <a:ext cx="89154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ewRoman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ewRoman"/>
                <a:ea typeface="Times New Roman" pitchFamily="18" charset="0"/>
                <a:cs typeface="Arial" pitchFamily="34" charset="0"/>
              </a:rPr>
              <a:t>“The adult may be treated as a child: the converse can lead to disaster.”</a:t>
            </a:r>
            <a:r>
              <a:rPr lang="en-US" sz="1400" b="1" dirty="0" smtClean="0">
                <a:latin typeface="NewRoman"/>
                <a:ea typeface="Times New Roman" pitchFamily="18" charset="0"/>
                <a:cs typeface="Arial" pitchFamily="34" charset="0"/>
              </a:rPr>
              <a:t>                               </a:t>
            </a:r>
            <a:br>
              <a:rPr lang="en-US" sz="1400" b="1" dirty="0" smtClean="0">
                <a:latin typeface="NewRoman"/>
                <a:ea typeface="Times New Roman" pitchFamily="18" charset="0"/>
                <a:cs typeface="Arial" pitchFamily="34" charset="0"/>
              </a:rPr>
            </a:br>
            <a:r>
              <a:rPr lang="en-US" sz="1400" b="1" dirty="0" smtClean="0">
                <a:latin typeface="NewRoman"/>
                <a:ea typeface="Times New Roman" pitchFamily="18" charset="0"/>
                <a:cs typeface="Arial" pitchFamily="34" charset="0"/>
              </a:rPr>
              <a:t>                                                                                                                         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ewRoman"/>
                <a:ea typeface="Times New Roman" pitchFamily="18" charset="0"/>
                <a:cs typeface="Arial" pitchFamily="34" charset="0"/>
              </a:rPr>
              <a:t>-Sir Lancelot Barrington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ewRoman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ewRoman"/>
                <a:ea typeface="Times New Roman" pitchFamily="18" charset="0"/>
                <a:cs typeface="Arial" pitchFamily="34" charset="0"/>
              </a:rPr>
            </a:b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NewRoman"/>
                <a:ea typeface="Times New Roman" pitchFamily="18" charset="0"/>
                <a:cs typeface="Arial" pitchFamily="34" charset="0"/>
              </a:rPr>
              <a:t>A drug can be defined as </a:t>
            </a:r>
            <a:r>
              <a:rPr lang="en-US" sz="1400" b="1" dirty="0" smtClean="0">
                <a:solidFill>
                  <a:srgbClr val="FFC000"/>
                </a:solidFill>
                <a:latin typeface="NewRoman"/>
                <a:ea typeface="Times New Roman" pitchFamily="18" charset="0"/>
                <a:cs typeface="Arial" pitchFamily="34" charset="0"/>
              </a:rPr>
              <a:t>any substance or product that is used or is intended to be used to modify or explore </a:t>
            </a:r>
            <a:r>
              <a:rPr lang="en-US" sz="1400" b="1" dirty="0" err="1" smtClean="0">
                <a:solidFill>
                  <a:srgbClr val="FFC000"/>
                </a:solidFill>
                <a:latin typeface="NewRoman"/>
                <a:ea typeface="Times New Roman" pitchFamily="18" charset="0"/>
                <a:cs typeface="Arial" pitchFamily="34" charset="0"/>
              </a:rPr>
              <a:t>phsiological</a:t>
            </a:r>
            <a:r>
              <a:rPr lang="en-US" sz="1400" b="1" dirty="0" smtClean="0">
                <a:solidFill>
                  <a:srgbClr val="FFC000"/>
                </a:solidFill>
                <a:latin typeface="NewRoman"/>
                <a:ea typeface="Times New Roman" pitchFamily="18" charset="0"/>
                <a:cs typeface="Arial" pitchFamily="34" charset="0"/>
              </a:rPr>
              <a:t> system or pathological states for the benefit of the recipient.(WHO,1966)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NewRoman"/>
              <a:cs typeface="Arial" pitchFamily="34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0" y="2057400"/>
          <a:ext cx="89154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4" name="Text Box 4"/>
          <p:cNvSpPr txBox="1">
            <a:spLocks noChangeArrowheads="1"/>
          </p:cNvSpPr>
          <p:nvPr/>
        </p:nvSpPr>
        <p:spPr bwMode="auto">
          <a:xfrm>
            <a:off x="457200" y="444500"/>
            <a:ext cx="75438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66FFFF"/>
                </a:solidFill>
              </a:rPr>
              <a:t>B. Preferential COX-2 inhibitors :</a:t>
            </a:r>
          </a:p>
          <a:p>
            <a:r>
              <a:rPr lang="en-US" dirty="0"/>
              <a:t>    </a:t>
            </a:r>
            <a:r>
              <a:rPr lang="en-US" dirty="0" err="1"/>
              <a:t>N</a:t>
            </a:r>
            <a:r>
              <a:rPr lang="en-US" dirty="0" err="1" smtClean="0"/>
              <a:t>imesulide</a:t>
            </a:r>
            <a:r>
              <a:rPr lang="en-US" dirty="0"/>
              <a:t>, </a:t>
            </a:r>
            <a:r>
              <a:rPr lang="en-US" dirty="0" err="1"/>
              <a:t>M</a:t>
            </a:r>
            <a:r>
              <a:rPr lang="en-US" dirty="0" err="1" smtClean="0"/>
              <a:t>eloxicam</a:t>
            </a:r>
            <a:r>
              <a:rPr lang="en-US" dirty="0"/>
              <a:t>, </a:t>
            </a:r>
            <a:r>
              <a:rPr lang="en-US" dirty="0" err="1"/>
              <a:t>N</a:t>
            </a:r>
            <a:r>
              <a:rPr lang="en-US" dirty="0" err="1" smtClean="0"/>
              <a:t>abumetone</a:t>
            </a:r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66FFFF"/>
                </a:solidFill>
              </a:rPr>
              <a:t>c. Selective COX-2 inhibitors :</a:t>
            </a:r>
          </a:p>
          <a:p>
            <a:r>
              <a:rPr lang="en-US" dirty="0"/>
              <a:t>    </a:t>
            </a:r>
            <a:r>
              <a:rPr lang="en-US" dirty="0" err="1"/>
              <a:t>C</a:t>
            </a:r>
            <a:r>
              <a:rPr lang="en-US" dirty="0" err="1" smtClean="0"/>
              <a:t>elecoxib</a:t>
            </a:r>
            <a:r>
              <a:rPr lang="en-US" dirty="0"/>
              <a:t>, </a:t>
            </a:r>
            <a:r>
              <a:rPr lang="en-US" dirty="0" err="1"/>
              <a:t>R</a:t>
            </a:r>
            <a:r>
              <a:rPr lang="en-US" dirty="0" err="1" smtClean="0"/>
              <a:t>ofecoxib</a:t>
            </a:r>
            <a:r>
              <a:rPr lang="en-US" dirty="0"/>
              <a:t>, </a:t>
            </a:r>
            <a:r>
              <a:rPr lang="en-US" dirty="0" err="1"/>
              <a:t>V</a:t>
            </a:r>
            <a:r>
              <a:rPr lang="en-US" dirty="0" err="1" smtClean="0"/>
              <a:t>aldecoxib</a:t>
            </a:r>
            <a:r>
              <a:rPr lang="en-US" dirty="0"/>
              <a:t>, </a:t>
            </a:r>
            <a:r>
              <a:rPr lang="en-US" dirty="0" err="1"/>
              <a:t>E</a:t>
            </a:r>
            <a:r>
              <a:rPr lang="en-US" dirty="0" err="1" smtClean="0"/>
              <a:t>toricoxib</a:t>
            </a:r>
            <a:endParaRPr lang="en-US" dirty="0"/>
          </a:p>
        </p:txBody>
      </p:sp>
      <p:sp>
        <p:nvSpPr>
          <p:cNvPr id="158725" name="Text Box 5"/>
          <p:cNvSpPr txBox="1">
            <a:spLocks noChangeArrowheads="1"/>
          </p:cNvSpPr>
          <p:nvPr/>
        </p:nvSpPr>
        <p:spPr bwMode="auto">
          <a:xfrm>
            <a:off x="457200" y="2860675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6FFFF"/>
                </a:solidFill>
              </a:rPr>
              <a:t>D. Analgesic - antipyretics with poor antiinflammatory:</a:t>
            </a:r>
          </a:p>
        </p:txBody>
      </p:sp>
      <p:sp>
        <p:nvSpPr>
          <p:cNvPr id="158726" name="Text Box 6"/>
          <p:cNvSpPr txBox="1">
            <a:spLocks noChangeArrowheads="1"/>
          </p:cNvSpPr>
          <p:nvPr/>
        </p:nvSpPr>
        <p:spPr bwMode="auto">
          <a:xfrm>
            <a:off x="3886200" y="3602038"/>
            <a:ext cx="449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Paracetamol (Acetaminophen)</a:t>
            </a:r>
          </a:p>
        </p:txBody>
      </p:sp>
      <p:sp>
        <p:nvSpPr>
          <p:cNvPr id="158727" name="Text Box 7"/>
          <p:cNvSpPr txBox="1">
            <a:spLocks noChangeArrowheads="1"/>
          </p:cNvSpPr>
          <p:nvPr/>
        </p:nvSpPr>
        <p:spPr bwMode="auto">
          <a:xfrm>
            <a:off x="914400" y="3505200"/>
            <a:ext cx="281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 err="1">
                <a:solidFill>
                  <a:srgbClr val="FFFF00"/>
                </a:solidFill>
              </a:rPr>
              <a:t>Paraaminophenol</a:t>
            </a:r>
            <a:r>
              <a:rPr lang="en-US" sz="1800" b="1" dirty="0">
                <a:solidFill>
                  <a:srgbClr val="FFFF00"/>
                </a:solidFill>
              </a:rPr>
              <a:t> derivative </a:t>
            </a:r>
          </a:p>
        </p:txBody>
      </p:sp>
      <p:sp>
        <p:nvSpPr>
          <p:cNvPr id="158728" name="Text Box 8"/>
          <p:cNvSpPr txBox="1">
            <a:spLocks noChangeArrowheads="1"/>
          </p:cNvSpPr>
          <p:nvPr/>
        </p:nvSpPr>
        <p:spPr bwMode="auto">
          <a:xfrm>
            <a:off x="3886200" y="4246563"/>
            <a:ext cx="449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Metamizol (Dipyrone), propiphenazone </a:t>
            </a:r>
          </a:p>
        </p:txBody>
      </p:sp>
      <p:sp>
        <p:nvSpPr>
          <p:cNvPr id="158729" name="Text Box 9"/>
          <p:cNvSpPr txBox="1">
            <a:spLocks noChangeArrowheads="1"/>
          </p:cNvSpPr>
          <p:nvPr/>
        </p:nvSpPr>
        <p:spPr bwMode="auto">
          <a:xfrm>
            <a:off x="914400" y="4149725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FFFF00"/>
                </a:solidFill>
              </a:rPr>
              <a:t>Pyrazolone derivatives </a:t>
            </a:r>
          </a:p>
        </p:txBody>
      </p:sp>
      <p:sp>
        <p:nvSpPr>
          <p:cNvPr id="158730" name="Text Box 10"/>
          <p:cNvSpPr txBox="1">
            <a:spLocks noChangeArrowheads="1"/>
          </p:cNvSpPr>
          <p:nvPr/>
        </p:nvSpPr>
        <p:spPr bwMode="auto">
          <a:xfrm>
            <a:off x="3886200" y="4967288"/>
            <a:ext cx="449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Nefopam</a:t>
            </a:r>
          </a:p>
        </p:txBody>
      </p:sp>
      <p:sp>
        <p:nvSpPr>
          <p:cNvPr id="158731" name="Text Box 11"/>
          <p:cNvSpPr txBox="1">
            <a:spLocks noChangeArrowheads="1"/>
          </p:cNvSpPr>
          <p:nvPr/>
        </p:nvSpPr>
        <p:spPr bwMode="auto">
          <a:xfrm>
            <a:off x="914400" y="4724400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 err="1">
                <a:solidFill>
                  <a:srgbClr val="FFFF00"/>
                </a:solidFill>
              </a:rPr>
              <a:t>Benzoxazocine</a:t>
            </a:r>
            <a:r>
              <a:rPr lang="en-US" sz="1800" b="1" dirty="0">
                <a:solidFill>
                  <a:srgbClr val="FFFF00"/>
                </a:solidFill>
              </a:rPr>
              <a:t> derivative 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4864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NSAIDS are weaker analgesics but they do not depress the central nervous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system and have no physical dependence.</a:t>
            </a:r>
            <a:endParaRPr lang="en-US" dirty="0" smtClean="0">
              <a:latin typeface="Arial Rounded MT Bold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81000" y="123825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800" b="1"/>
              <a:t>COMMON PROPERTIES OF ALL NSAIDS </a:t>
            </a:r>
          </a:p>
        </p:txBody>
      </p:sp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2814638" y="1089025"/>
            <a:ext cx="1909762" cy="1196975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000" b="1">
                <a:solidFill>
                  <a:srgbClr val="FF3300"/>
                </a:solidFill>
              </a:rPr>
              <a:t>Analgesia</a:t>
            </a:r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4962525" y="1204913"/>
            <a:ext cx="1905000" cy="1143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000" b="1">
                <a:solidFill>
                  <a:srgbClr val="FF3300"/>
                </a:solidFill>
              </a:rPr>
              <a:t>Antipyresis</a:t>
            </a:r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6781800" y="2057400"/>
            <a:ext cx="2133600" cy="9906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000" b="1" dirty="0">
                <a:solidFill>
                  <a:srgbClr val="FF3300"/>
                </a:solidFill>
              </a:rPr>
              <a:t>Anti-</a:t>
            </a:r>
          </a:p>
          <a:p>
            <a:pPr algn="ctr"/>
            <a:r>
              <a:rPr lang="en-US" sz="2000" b="1" dirty="0">
                <a:solidFill>
                  <a:srgbClr val="FF3300"/>
                </a:solidFill>
              </a:rPr>
              <a:t>inflammatory</a:t>
            </a:r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7010400" y="3276600"/>
            <a:ext cx="2133600" cy="116998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000" b="1" dirty="0" err="1">
                <a:solidFill>
                  <a:srgbClr val="FF3300"/>
                </a:solidFill>
              </a:rPr>
              <a:t>Dysmenorrhoea</a:t>
            </a:r>
            <a:endParaRPr lang="en-US" sz="2000" b="1" dirty="0">
              <a:solidFill>
                <a:srgbClr val="FF3300"/>
              </a:solidFill>
            </a:endParaRPr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6781800" y="4648200"/>
            <a:ext cx="2133600" cy="9906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000" b="1" dirty="0" err="1">
                <a:solidFill>
                  <a:srgbClr val="FF3300"/>
                </a:solidFill>
              </a:rPr>
              <a:t>Antiplatelet</a:t>
            </a:r>
            <a:r>
              <a:rPr lang="en-US" sz="2000" b="1" dirty="0">
                <a:solidFill>
                  <a:srgbClr val="FF3300"/>
                </a:solidFill>
              </a:rPr>
              <a:t> </a:t>
            </a:r>
          </a:p>
          <a:p>
            <a:pPr algn="ctr"/>
            <a:r>
              <a:rPr lang="en-US" sz="2000" b="1" dirty="0" err="1">
                <a:solidFill>
                  <a:srgbClr val="FF3300"/>
                </a:solidFill>
              </a:rPr>
              <a:t>aggregatory</a:t>
            </a:r>
            <a:r>
              <a:rPr lang="en-US" sz="2000" b="1" dirty="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10252" name="Oval 12"/>
          <p:cNvSpPr>
            <a:spLocks noChangeArrowheads="1"/>
          </p:cNvSpPr>
          <p:nvPr/>
        </p:nvSpPr>
        <p:spPr bwMode="auto">
          <a:xfrm>
            <a:off x="4876800" y="5257800"/>
            <a:ext cx="2133600" cy="1219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000" b="1" dirty="0" err="1">
                <a:solidFill>
                  <a:srgbClr val="FF3300"/>
                </a:solidFill>
              </a:rPr>
              <a:t>Ductus</a:t>
            </a:r>
            <a:r>
              <a:rPr lang="en-US" sz="2000" b="1" dirty="0">
                <a:solidFill>
                  <a:srgbClr val="FF3300"/>
                </a:solidFill>
              </a:rPr>
              <a:t> </a:t>
            </a:r>
          </a:p>
          <a:p>
            <a:pPr algn="ctr"/>
            <a:r>
              <a:rPr lang="en-US" sz="2000" b="1" dirty="0" err="1">
                <a:solidFill>
                  <a:srgbClr val="FF3300"/>
                </a:solidFill>
              </a:rPr>
              <a:t>arteriosus</a:t>
            </a:r>
            <a:r>
              <a:rPr lang="en-US" sz="2000" b="1" dirty="0">
                <a:solidFill>
                  <a:srgbClr val="FF3300"/>
                </a:solidFill>
              </a:rPr>
              <a:t> </a:t>
            </a:r>
          </a:p>
          <a:p>
            <a:pPr algn="ctr"/>
            <a:r>
              <a:rPr lang="en-US" sz="2000" b="1" dirty="0">
                <a:solidFill>
                  <a:srgbClr val="FF3300"/>
                </a:solidFill>
              </a:rPr>
              <a:t>closure</a:t>
            </a:r>
          </a:p>
        </p:txBody>
      </p:sp>
      <p:sp>
        <p:nvSpPr>
          <p:cNvPr id="10253" name="Oval 13"/>
          <p:cNvSpPr>
            <a:spLocks noChangeArrowheads="1"/>
          </p:cNvSpPr>
          <p:nvPr/>
        </p:nvSpPr>
        <p:spPr bwMode="auto">
          <a:xfrm>
            <a:off x="2438400" y="5222875"/>
            <a:ext cx="2133600" cy="1219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000" b="1">
                <a:solidFill>
                  <a:srgbClr val="FF3300"/>
                </a:solidFill>
              </a:rPr>
              <a:t>Parturition </a:t>
            </a:r>
          </a:p>
        </p:txBody>
      </p:sp>
      <p:sp>
        <p:nvSpPr>
          <p:cNvPr id="10254" name="Oval 14"/>
          <p:cNvSpPr>
            <a:spLocks noChangeArrowheads="1"/>
          </p:cNvSpPr>
          <p:nvPr/>
        </p:nvSpPr>
        <p:spPr bwMode="auto">
          <a:xfrm>
            <a:off x="381000" y="4419600"/>
            <a:ext cx="2133600" cy="1219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000" b="1" dirty="0">
                <a:solidFill>
                  <a:srgbClr val="FF3300"/>
                </a:solidFill>
              </a:rPr>
              <a:t>Gastric mucosal </a:t>
            </a:r>
          </a:p>
          <a:p>
            <a:pPr algn="ctr"/>
            <a:r>
              <a:rPr lang="en-US" sz="2000" b="1" dirty="0">
                <a:solidFill>
                  <a:srgbClr val="FF3300"/>
                </a:solidFill>
              </a:rPr>
              <a:t>damage</a:t>
            </a:r>
          </a:p>
        </p:txBody>
      </p:sp>
      <p:sp>
        <p:nvSpPr>
          <p:cNvPr id="10255" name="Oval 15"/>
          <p:cNvSpPr>
            <a:spLocks noChangeArrowheads="1"/>
          </p:cNvSpPr>
          <p:nvPr/>
        </p:nvSpPr>
        <p:spPr bwMode="auto">
          <a:xfrm>
            <a:off x="76200" y="3048000"/>
            <a:ext cx="1987550" cy="1219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000" b="1" dirty="0">
                <a:solidFill>
                  <a:srgbClr val="FF3300"/>
                </a:solidFill>
              </a:rPr>
              <a:t>Renal effects</a:t>
            </a:r>
          </a:p>
        </p:txBody>
      </p:sp>
      <p:sp>
        <p:nvSpPr>
          <p:cNvPr id="10256" name="Oval 16"/>
          <p:cNvSpPr>
            <a:spLocks noChangeArrowheads="1"/>
          </p:cNvSpPr>
          <p:nvPr/>
        </p:nvSpPr>
        <p:spPr bwMode="auto">
          <a:xfrm>
            <a:off x="533400" y="1600200"/>
            <a:ext cx="2133600" cy="1219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000" b="1" dirty="0" err="1">
                <a:solidFill>
                  <a:srgbClr val="FF3300"/>
                </a:solidFill>
              </a:rPr>
              <a:t>Anaphylactoid</a:t>
            </a:r>
            <a:r>
              <a:rPr lang="en-US" sz="2000" b="1" dirty="0">
                <a:solidFill>
                  <a:srgbClr val="FF3300"/>
                </a:solidFill>
              </a:rPr>
              <a:t> </a:t>
            </a:r>
          </a:p>
          <a:p>
            <a:pPr algn="ctr"/>
            <a:r>
              <a:rPr lang="en-US" sz="2000" b="1" dirty="0">
                <a:solidFill>
                  <a:srgbClr val="FF3300"/>
                </a:solidFill>
              </a:rPr>
              <a:t>reactions</a:t>
            </a:r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381000" y="838200"/>
            <a:ext cx="7620000" cy="0"/>
          </a:xfrm>
          <a:prstGeom prst="line">
            <a:avLst/>
          </a:prstGeom>
          <a:noFill/>
          <a:ln w="57150">
            <a:solidFill>
              <a:srgbClr val="CCFF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0260" name="Object 20"/>
          <p:cNvGraphicFramePr>
            <a:graphicFrameLocks noChangeAspect="1"/>
          </p:cNvGraphicFramePr>
          <p:nvPr/>
        </p:nvGraphicFramePr>
        <p:xfrm>
          <a:off x="2895600" y="2770188"/>
          <a:ext cx="3641725" cy="2033587"/>
        </p:xfrm>
        <a:graphic>
          <a:graphicData uri="http://schemas.openxmlformats.org/presentationml/2006/ole">
            <p:oleObj spid="_x0000_s1026" name="CorelDRAW" r:id="rId3" imgW="4843800" imgH="270540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Indications: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Rockwell Extra Bold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Mild to moderate pain</a:t>
            </a:r>
            <a:endParaRPr lang="en-US" sz="2000" dirty="0" smtClean="0"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Fever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Inflammation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Dysmenorrhoea</a:t>
            </a:r>
            <a:endParaRPr lang="en-US" sz="2000" dirty="0" smtClean="0"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Thromboembolism</a:t>
            </a:r>
            <a:endParaRPr lang="en-US" sz="2000" dirty="0" smtClean="0">
              <a:latin typeface="Arial Rounded MT Bold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Patent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ductus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arteriosus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chemeClr val="accent2"/>
                </a:solidFill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 Contraindications: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Asthma.</a:t>
            </a:r>
            <a:endParaRPr lang="en-US" sz="2000" dirty="0" smtClean="0">
              <a:latin typeface="Arial Rounded MT Bold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Gastritis.</a:t>
            </a:r>
            <a:endParaRPr lang="en-US" sz="2000" dirty="0" smtClean="0">
              <a:latin typeface="Arial Rounded MT Bold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Pregnancy and lactating mothers.</a:t>
            </a:r>
            <a:endParaRPr lang="en-US" sz="2000" dirty="0" smtClean="0">
              <a:latin typeface="Arial Rounded MT Bold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Diabetics, Congestive heart failure, </a:t>
            </a:r>
            <a:r>
              <a:rPr lang="en-US" sz="2000" dirty="0" err="1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hypovolemia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, hepatic cirrhosis, renal disease, those receiving diuretics and anti-</a:t>
            </a:r>
            <a:r>
              <a:rPr lang="en-US" sz="2000" dirty="0" err="1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hypertensives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. Renal effects of NSAIDS leading to Na</a:t>
            </a:r>
            <a:r>
              <a:rPr lang="en-US" sz="2000" baseline="30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retention and </a:t>
            </a:r>
            <a:r>
              <a:rPr lang="en-US" sz="2000" dirty="0" err="1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oedema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latin typeface="Arial Rounded MT Bold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Chronic liver disease.</a:t>
            </a:r>
            <a:endParaRPr lang="en-US" sz="2000" dirty="0" smtClean="0">
              <a:latin typeface="Arial Rounded MT Bold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NSAIDS should be stopped one week before elective surgery.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Arial Rounded MT Bold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304800"/>
          <a:ext cx="91440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 rot="10800000" flipV="1">
            <a:off x="228600" y="3276600"/>
            <a:ext cx="1882247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Commonly </a:t>
            </a:r>
          </a:p>
          <a:p>
            <a:r>
              <a:rPr lang="en-US" dirty="0" smtClean="0"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used NSAIDS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33800" y="228600"/>
            <a:ext cx="5410200" cy="2247424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Inhibits 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cyclooxygenase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enzymes: cox-1 and cox-2 </a:t>
            </a:r>
          </a:p>
          <a:p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and block the prostaglandin synthesis.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causes CNS side effects as headache, dizziness, </a:t>
            </a:r>
          </a:p>
          <a:p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blurring of vision, tinnitus and depression.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anti-inflammatory drug in soft tissue injuries, </a:t>
            </a:r>
          </a:p>
          <a:p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fractures and tooth extraction. 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38600" y="2590800"/>
            <a:ext cx="5105400" cy="282630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Poor inhibitor of prostaglandin synthesis in peripheral tissues but are more active on COX in brain.</a:t>
            </a:r>
          </a:p>
          <a:p>
            <a:r>
              <a:rPr lang="en-U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914400" algn="l"/>
              </a:tabLst>
            </a:pPr>
            <a:r>
              <a:rPr lang="en-U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Poor anti-inflammatory, good and promptly acting antipyretic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914400" algn="l"/>
              </a:tabLst>
            </a:pP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safer than aspirin in terms of gastric irritation, ulceration and bleeding.</a:t>
            </a:r>
            <a:endParaRPr lang="en-US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endParaRPr lang="en-US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1600" dirty="0" smtClean="0">
              <a:solidFill>
                <a:schemeClr val="bg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2400" y="5334000"/>
            <a:ext cx="5181600" cy="10215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Long acting NSAID with anti-inflammatory potency and good analgesic-antipyretic action less </a:t>
            </a:r>
            <a:r>
              <a:rPr lang="en-US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ulcerogenic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causing less occult fecal blood loss.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81000"/>
            <a:ext cx="4572000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Ibuprofen: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Dose&amp;Availability</a:t>
            </a:r>
            <a:r>
              <a:rPr lang="en-US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Brufen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emflam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ibusynth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200, 400, 600 mg tab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Brufamol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kid  DT 200mg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Ibugesic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100mg/5ml </a:t>
            </a:r>
            <a:r>
              <a:rPr lang="en-US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susp</a:t>
            </a:r>
            <a:r>
              <a:rPr lang="en-US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2286000" y="2209800"/>
            <a:ext cx="5334000" cy="2553891"/>
          </a:xfrm>
          <a:prstGeom prst="round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lang="en-US" b="1" dirty="0" err="1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Paracetamol</a:t>
            </a: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Dose: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Infants 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50 mg,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children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(1-3 years) 60-80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mg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(4-8 years) 240-320 mg, (9-12 years) 300-600 mg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Adult.</a:t>
            </a:r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Availability: </a:t>
            </a:r>
            <a:r>
              <a:rPr lang="en-US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Crocin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Metacin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Paracin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500mg tab, 125mg/5ml syrup, 150 mg/ml </a:t>
            </a:r>
            <a:r>
              <a:rPr lang="en-US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paed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drops. </a:t>
            </a:r>
            <a:r>
              <a:rPr lang="en-US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Ultragin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Pyrigesic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500 mg tab, 125 mg/5ml syrup. </a:t>
            </a:r>
            <a:r>
              <a:rPr lang="en-US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Neomal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Fevastin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febrinil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300mg/2ml inj.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67200" y="4876800"/>
            <a:ext cx="4572000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err="1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Piroxicam</a:t>
            </a: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Dose: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20mg BD for two days followed by 20 mg OD.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Availability: </a:t>
            </a:r>
            <a:r>
              <a:rPr lang="en-US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Dolonex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Pirox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10,20 mg cap, , 20 mg/ml inj. In 1 and 2 amps.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GAU3"/>
          <p:cNvPicPr>
            <a:picLocks noChangeAspect="1" noChangeArrowheads="1"/>
          </p:cNvPicPr>
          <p:nvPr/>
        </p:nvPicPr>
        <p:blipFill>
          <a:blip r:embed="rId2"/>
          <a:srcRect l="1768" t="5403" r="2127" b="5212"/>
          <a:stretch>
            <a:fillRect/>
          </a:stretch>
        </p:blipFill>
        <p:spPr bwMode="auto">
          <a:xfrm>
            <a:off x="3048000" y="2590800"/>
            <a:ext cx="6096000" cy="4114800"/>
          </a:xfrm>
          <a:prstGeom prst="rect">
            <a:avLst/>
          </a:prstGeom>
          <a:noFill/>
          <a:ln w="38100" cmpd="dbl">
            <a:solidFill>
              <a:srgbClr val="66FF33"/>
            </a:solidFill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28600" y="228600"/>
            <a:ext cx="815340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chemeClr val="accent2"/>
                </a:solidFill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Adverse effects: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Nausea, vomiting, </a:t>
            </a:r>
            <a:r>
              <a:rPr lang="en-US" dirty="0" err="1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epigastric</a:t>
            </a: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distress, occult blood loss in stools.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dirty="0" smtClean="0">
              <a:latin typeface="Arial Rounded MT Bold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Hypersensitivity and idiosyncrasy.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dirty="0" smtClean="0">
              <a:latin typeface="Arial Rounded MT Bold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Dose related side effects and drug poisoning as </a:t>
            </a:r>
            <a:r>
              <a:rPr lang="en-US" dirty="0" err="1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salicylism</a:t>
            </a: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and acute </a:t>
            </a:r>
            <a:r>
              <a:rPr lang="en-US" dirty="0" err="1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paracetamol</a:t>
            </a: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poisoning.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acute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8847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paracetampoisoning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Serious toxicity can occur at &gt;150mg/kg and fatality is common with &gt;250mg/kg.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dirty="0" smtClean="0">
              <a:latin typeface="Arial Rounded MT Bold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dirty="0" smtClean="0"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762000"/>
            <a:ext cx="899160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lang="en-US" sz="2800" dirty="0" smtClean="0">
                <a:solidFill>
                  <a:srgbClr val="FF0000"/>
                </a:solidFill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       Acute </a:t>
            </a:r>
            <a:r>
              <a:rPr lang="en-US" sz="2800" dirty="0" err="1" smtClean="0">
                <a:solidFill>
                  <a:srgbClr val="FF0000"/>
                </a:solidFill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Paracetamol</a:t>
            </a:r>
            <a:r>
              <a:rPr lang="en-US" sz="2800" dirty="0" smtClean="0">
                <a:solidFill>
                  <a:srgbClr val="FF0000"/>
                </a:solidFill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 Poisoning: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endParaRPr lang="en-US" sz="2800" dirty="0" smtClean="0">
              <a:solidFill>
                <a:srgbClr val="FF0000"/>
              </a:solidFill>
              <a:latin typeface="Rockwell Extra Bold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914400" algn="l"/>
              </a:tabLst>
            </a:pPr>
            <a:r>
              <a:rPr lang="en-US" sz="2000" dirty="0" smtClean="0">
                <a:solidFill>
                  <a:srgbClr val="FF0000"/>
                </a:solidFill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Specially in small children(&gt;150 mg/kg or &gt;10g in adult)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lang="en-US" sz="2800" dirty="0" smtClean="0">
                <a:solidFill>
                  <a:srgbClr val="FF0000"/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Fatal at &gt;250mg/kg.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914400" algn="l"/>
              </a:tabLst>
            </a:pP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Nausea, vomiting, abdominal pain,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914400" algn="l"/>
              </a:tabLst>
            </a:pPr>
            <a:endParaRPr lang="en-US" dirty="0" smtClean="0"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914400" algn="l"/>
              </a:tabLst>
            </a:pP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hepatic tenderness and leads to </a:t>
            </a:r>
            <a:r>
              <a:rPr lang="en-US" dirty="0" err="1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centrilobular</a:t>
            </a: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hepatic necrosis,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914400" algn="l"/>
              </a:tabLst>
            </a:pPr>
            <a:endParaRPr lang="en-US" dirty="0" smtClean="0"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914400" algn="l"/>
              </a:tabLst>
            </a:pP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renal tubular necrosis and hypoglycemia.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914400" algn="l"/>
              </a:tabLst>
            </a:pPr>
            <a:endParaRPr lang="en-US" dirty="0" smtClean="0"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914400" algn="l"/>
              </a:tabLst>
            </a:pP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causes coma in 12-18 hours and jaundice in 2 days.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914400" algn="l"/>
              </a:tabLst>
            </a:pPr>
            <a:endParaRPr lang="en-US" dirty="0" smtClean="0"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914400" algn="l"/>
              </a:tabLst>
            </a:pP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Fulminating hepatic failure and death occurs if plasma levels are above 200ug/ml at 4 hours and 30ug/ml at 15 hours.  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914400" algn="l"/>
              </a:tabLst>
            </a:pPr>
            <a:endParaRPr lang="en-US" dirty="0" smtClean="0"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914400" algn="l"/>
              </a:tabLst>
            </a:pPr>
            <a:r>
              <a:rPr lang="en-US" dirty="0" err="1" smtClean="0">
                <a:solidFill>
                  <a:srgbClr val="FFC000"/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Paracetamol</a:t>
            </a:r>
            <a:r>
              <a:rPr lang="en-US" dirty="0" smtClean="0">
                <a:solidFill>
                  <a:srgbClr val="FFC000"/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is not recommended in premature infants (&lt;2kg) for fear of </a:t>
            </a:r>
            <a:r>
              <a:rPr lang="en-US" dirty="0" err="1" smtClean="0">
                <a:solidFill>
                  <a:srgbClr val="FFC000"/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hepatotoxicty</a:t>
            </a:r>
            <a:r>
              <a:rPr lang="en-US" dirty="0" smtClean="0">
                <a:solidFill>
                  <a:srgbClr val="FFC000"/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.   </a:t>
            </a:r>
            <a:endParaRPr lang="en-US" dirty="0" smtClean="0">
              <a:solidFill>
                <a:srgbClr val="FFC000"/>
              </a:solidFill>
              <a:latin typeface="Arial Rounded MT Bold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lang="en-US" dirty="0" smtClean="0">
                <a:solidFill>
                  <a:srgbClr val="FFC000"/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lang="en-US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endParaRPr lang="en-US" sz="2800" dirty="0" smtClean="0">
              <a:solidFill>
                <a:srgbClr val="FF0000"/>
              </a:solidFill>
              <a:latin typeface="Rockwell Extra Bold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Arial Rounded MT Bold" pitchFamily="34" charset="0"/>
            </a:endParaRPr>
          </a:p>
        </p:txBody>
      </p:sp>
      <p:pic>
        <p:nvPicPr>
          <p:cNvPr id="4" name="Picture 3" descr="GAU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0"/>
            <a:ext cx="1524000" cy="1485446"/>
          </a:xfrm>
          <a:prstGeom prst="rect">
            <a:avLst/>
          </a:prstGeom>
          <a:noFill/>
          <a:ln w="38100" cmpd="dbl">
            <a:solidFill>
              <a:srgbClr val="66FF33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7200"/>
            <a:ext cx="8458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lang="en-US" sz="2400" dirty="0" smtClean="0">
                <a:solidFill>
                  <a:srgbClr val="FFFF00"/>
                </a:solidFill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Treatment 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endParaRPr lang="en-US" sz="2800" dirty="0" smtClean="0">
              <a:solidFill>
                <a:srgbClr val="FFFF00"/>
              </a:solidFill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914400" algn="l"/>
              </a:tabLst>
            </a:pP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Induce vomiting and gastric </a:t>
            </a:r>
            <a:r>
              <a:rPr lang="en-US" sz="2000" dirty="0" err="1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lavage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914400" algn="l"/>
              </a:tabLst>
            </a:pPr>
            <a:endParaRPr lang="en-US" sz="2000" dirty="0" smtClean="0"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914400" algn="l"/>
              </a:tabLst>
            </a:pP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Activated charcoal is given orally to cause further absorption.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914400" algn="l"/>
              </a:tabLst>
            </a:pPr>
            <a:endParaRPr lang="en-US" sz="2000" dirty="0" smtClean="0"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914400" algn="l"/>
              </a:tabLst>
            </a:pP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N-acetyl </a:t>
            </a:r>
            <a:r>
              <a:rPr lang="en-US" sz="2000" dirty="0" err="1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cysteine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150mg/kg infused </a:t>
            </a:r>
            <a:r>
              <a:rPr lang="en-US" sz="2000" dirty="0" err="1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i.v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. over 15 min followed by same dose over next 20 </a:t>
            </a:r>
            <a:r>
              <a:rPr lang="en-US" sz="2000" dirty="0" err="1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hours.Alternatively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75mg/kg orally may be given every 4-6 hours for 2-3 days. It replenishes the glutathione stores in liver and prevents the toxic N-acetyl-</a:t>
            </a:r>
            <a:r>
              <a:rPr lang="en-US" sz="2000" dirty="0" err="1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benzoquinone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err="1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imine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from binding to other cellular constituents.</a:t>
            </a:r>
            <a:endParaRPr lang="en-US" sz="2000" dirty="0" smtClean="0">
              <a:latin typeface="Arial Rounded MT Bold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lang="en-US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		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0" y="4495800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Other NSAIDS:</a:t>
            </a:r>
            <a:endParaRPr lang="en-US" dirty="0" smtClean="0">
              <a:solidFill>
                <a:srgbClr val="FFC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FFC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Frequently NSAIDS are cautiously used in children due to their hepatic and renal toxicity.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399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Selective cox-2 inhibitors </a:t>
            </a:r>
            <a:r>
              <a:rPr lang="en-US" dirty="0" smtClean="0">
                <a:solidFill>
                  <a:srgbClr val="FFC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as </a:t>
            </a:r>
            <a:r>
              <a:rPr lang="en-US" dirty="0" err="1" smtClean="0">
                <a:solidFill>
                  <a:srgbClr val="3399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rofecoxib</a:t>
            </a:r>
            <a:r>
              <a:rPr lang="en-US" dirty="0" smtClean="0">
                <a:solidFill>
                  <a:srgbClr val="3399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and </a:t>
            </a:r>
            <a:r>
              <a:rPr lang="en-US" dirty="0" err="1" smtClean="0">
                <a:solidFill>
                  <a:srgbClr val="3399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celecoxib</a:t>
            </a:r>
            <a:r>
              <a:rPr lang="en-US" dirty="0" smtClean="0">
                <a:solidFill>
                  <a:srgbClr val="FFC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have been found to interfere with bone maturation and hence are not of </a:t>
            </a:r>
            <a:r>
              <a:rPr lang="en-US" dirty="0" err="1" smtClean="0">
                <a:solidFill>
                  <a:srgbClr val="FFC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paediatric</a:t>
            </a:r>
            <a:r>
              <a:rPr lang="en-US" dirty="0" smtClean="0">
                <a:solidFill>
                  <a:srgbClr val="FFC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importance.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3399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Nimesulide</a:t>
            </a:r>
            <a:r>
              <a:rPr lang="en-US" dirty="0" smtClean="0">
                <a:solidFill>
                  <a:srgbClr val="FFC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considered safe for adult usage is not indicated in children due to their </a:t>
            </a:r>
            <a:r>
              <a:rPr lang="en-US" dirty="0" err="1" smtClean="0">
                <a:solidFill>
                  <a:srgbClr val="FFC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hepatotoxicity</a:t>
            </a:r>
            <a:r>
              <a:rPr lang="en-US" dirty="0" smtClean="0">
                <a:solidFill>
                  <a:srgbClr val="FFC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n-US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228600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                                          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Opioid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 analgesics: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Rockwell Extra Bold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lang="en-US" sz="2000" dirty="0" smtClean="0">
              <a:latin typeface="Arial Rounded MT Bold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Opium is a dark brown resinous material obtained from poppy (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Papaver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somniferum</a:t>
            </a:r>
            <a:endParaRPr lang="en-US" sz="2000" i="1" dirty="0" smtClean="0">
              <a:latin typeface="Arial Rounded MT Bold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With the advent of recent safer alternatives and the problems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associated with the addiction and adverse effects of the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opioids,their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use has been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99FF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limited to poorly localized visceral pain and very severe pain.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lang="en-US" sz="2000" dirty="0" smtClean="0">
              <a:solidFill>
                <a:srgbClr val="3399FF"/>
              </a:solidFill>
              <a:latin typeface="Arial Rounded MT Bold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Classification: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en-US" sz="2000" dirty="0" smtClean="0">
              <a:latin typeface="Arial Rounded MT Bold" pitchFamily="34" charset="0"/>
              <a:ea typeface="Times New Roman" pitchFamily="18" charset="0"/>
              <a:cs typeface="Arial" pitchFamily="34" charset="0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1524000" y="2794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914400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FF00"/>
                </a:solidFill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Natural opium alkaloids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: Morphine, Codeine.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latin typeface="Arial Rounded MT Bold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smtClean="0">
                <a:solidFill>
                  <a:srgbClr val="FFFF00"/>
                </a:solidFill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Semi synthetic opiates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: Diacetylmorphine (Heroin), </a:t>
            </a:r>
            <a:r>
              <a:rPr lang="en-US" sz="2000" dirty="0" err="1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Pholcodiene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2000" dirty="0" smtClean="0">
              <a:latin typeface="Arial Rounded MT Bold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smtClean="0">
                <a:solidFill>
                  <a:srgbClr val="FFFF00"/>
                </a:solidFill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Synthetic </a:t>
            </a:r>
            <a:r>
              <a:rPr lang="en-US" sz="2000" dirty="0" err="1" smtClean="0">
                <a:solidFill>
                  <a:srgbClr val="FFFF00"/>
                </a:solidFill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opioids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lang="en-US" sz="2000" dirty="0" err="1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Pethidine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Fentanyl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Tramadol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, methadone. </a:t>
            </a:r>
            <a:endParaRPr lang="en-US" sz="2000" dirty="0" smtClean="0">
              <a:latin typeface="Arial Rounded MT Bold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FFFF00"/>
                </a:solidFill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US" sz="2800" b="1" dirty="0" smtClean="0">
                <a:solidFill>
                  <a:srgbClr val="FFFF00"/>
                </a:solidFill>
                <a:latin typeface="Arial Rounded MT Bold" pitchFamily="34" charset="0"/>
                <a:ea typeface="Times New Roman" pitchFamily="18" charset="0"/>
                <a:cs typeface="Arial" pitchFamily="34" charset="0"/>
              </a:rPr>
            </a:br>
            <a:r>
              <a:rPr lang="en-US" sz="2800" b="1" dirty="0" smtClean="0">
                <a:solidFill>
                  <a:srgbClr val="FFFF00"/>
                </a:solidFill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                               Indications: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Dull, diffuse visceral pain.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dirty="0" smtClean="0">
              <a:latin typeface="Arial Rounded MT Bold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Milder pain as tooth ache, not controlled by non steroidal anti-inflammatory drugs.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dirty="0" smtClean="0">
              <a:latin typeface="Arial Rounded MT Bold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Surgical analgesia in obstetric, abdominal, lower limb and pelvic operations.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dirty="0" smtClean="0">
              <a:latin typeface="Arial Rounded MT Bold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 err="1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Preanaesthetic</a:t>
            </a: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medication.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dirty="0" smtClean="0">
              <a:latin typeface="Arial Rounded MT Bold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Balanced </a:t>
            </a:r>
            <a:r>
              <a:rPr lang="en-US" dirty="0" err="1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anaesthesia</a:t>
            </a: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and </a:t>
            </a:r>
            <a:r>
              <a:rPr lang="en-US" dirty="0" err="1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neurolept</a:t>
            </a: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analgesia.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dirty="0" smtClean="0">
              <a:latin typeface="Arial Rounded MT Bold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Relief of anxiety and apprehension.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dirty="0" smtClean="0">
              <a:latin typeface="Arial Rounded MT Bold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Analog-sedation in management of uncooperative children</a:t>
            </a:r>
            <a:r>
              <a:rPr lang="en-US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1371600"/>
            <a:ext cx="9144000" cy="4093428"/>
          </a:xfrm>
          <a:custGeom>
            <a:avLst/>
            <a:gdLst>
              <a:gd name="connsiteX0" fmla="*/ 0 w 9144000"/>
              <a:gd name="connsiteY0" fmla="*/ 0 h 4093428"/>
              <a:gd name="connsiteX1" fmla="*/ 9144000 w 9144000"/>
              <a:gd name="connsiteY1" fmla="*/ 0 h 4093428"/>
              <a:gd name="connsiteX2" fmla="*/ 9144000 w 9144000"/>
              <a:gd name="connsiteY2" fmla="*/ 4093428 h 4093428"/>
              <a:gd name="connsiteX3" fmla="*/ 0 w 9144000"/>
              <a:gd name="connsiteY3" fmla="*/ 4093428 h 4093428"/>
              <a:gd name="connsiteX4" fmla="*/ 0 w 9144000"/>
              <a:gd name="connsiteY4" fmla="*/ 0 h 4093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4093428">
                <a:moveTo>
                  <a:pt x="0" y="0"/>
                </a:moveTo>
                <a:lnTo>
                  <a:pt x="9144000" y="0"/>
                </a:lnTo>
                <a:lnTo>
                  <a:pt x="9144000" y="4093428"/>
                </a:lnTo>
                <a:lnTo>
                  <a:pt x="0" y="4093428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Rockwell Extra Bold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Drugs for infection control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Antibiotics.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</a:b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Drugs for pain control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Non steroidal anti-inflammatory drugs </a:t>
            </a:r>
            <a:endParaRPr lang="en-US" sz="2000" dirty="0" smtClean="0">
              <a:solidFill>
                <a:schemeClr val="tx1"/>
              </a:solidFill>
              <a:latin typeface="Arial Rounded MT Bold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Opioid analgesics</a:t>
            </a:r>
            <a:r>
              <a:rPr lang="en-US" sz="2000" dirty="0" smtClean="0">
                <a:solidFill>
                  <a:schemeClr val="tx1"/>
                </a:solidFill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. </a:t>
            </a:r>
            <a:endParaRPr lang="en-US" sz="2000" dirty="0">
              <a:solidFill>
                <a:schemeClr val="tx1"/>
              </a:solidFill>
              <a:latin typeface="Arial Rounded MT Bold" pitchFamily="34" charset="0"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Local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anaesthetics</a:t>
            </a:r>
            <a:r>
              <a:rPr lang="en-US" sz="2000" dirty="0" smtClean="0">
                <a:solidFill>
                  <a:schemeClr val="tx1"/>
                </a:solidFill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smtClean="0">
                <a:solidFill>
                  <a:srgbClr val="FFFF00"/>
                </a:solidFill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Drugs for Conscious sedation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smtClean="0">
                <a:solidFill>
                  <a:srgbClr val="FFFF00"/>
                </a:solidFill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Drugs for General </a:t>
            </a:r>
            <a:r>
              <a:rPr lang="en-US" sz="2000" dirty="0" err="1" smtClean="0">
                <a:solidFill>
                  <a:srgbClr val="FFFF00"/>
                </a:solidFill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anaesthesia</a:t>
            </a:r>
            <a:r>
              <a:rPr lang="en-US" sz="2000" dirty="0" smtClean="0">
                <a:solidFill>
                  <a:srgbClr val="FFFF00"/>
                </a:solidFill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Rounded MT Bold" pitchFamily="34" charset="0"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Miscellaneous drugs.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Drugs for medical emergencies.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Drugs as nutrition supplement.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8882111" cy="8925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lvl="0"/>
            <a:r>
              <a:rPr lang="en-US" dirty="0" smtClean="0">
                <a:solidFill>
                  <a:schemeClr val="bg1"/>
                </a:solidFill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rugs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in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pedodontic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 practice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can be classified</a:t>
            </a:r>
            <a:r>
              <a:rPr kumimoji="0" lang="en-US" sz="160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in following groups:</a:t>
            </a:r>
            <a:b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ckwell Extra Bold" pitchFamily="18" charset="0"/>
                <a:ea typeface="Times New Roman" pitchFamily="18" charset="0"/>
                <a:cs typeface="Arial" pitchFamily="34" charset="0"/>
              </a:rPr>
            </a:b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Rockwell Extra Bold" pitchFamily="18" charset="0"/>
              <a:ea typeface="Times New Roman" pitchFamily="18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0"/>
            <a:ext cx="9144000" cy="667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Contraindications: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Infants and elderly are more susceptible to the respiratory depressant action of morphine.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Patients with respiratory insufficiency.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Bronchial asthma.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Head injury.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Hypotensive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states.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Undiagnosed acute abdominal pain.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Elderly males.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Hypothyroidism.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Unstable personalities.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  <p:pic>
        <p:nvPicPr>
          <p:cNvPr id="3" name="Picture 4" descr="GP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4713" y="1676400"/>
            <a:ext cx="3003550" cy="3505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6138"/>
            <a:ext cx="899160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00"/>
                </a:solidFill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Adverse effects: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Sedation, mental clouding, lethargy and even </a:t>
            </a:r>
            <a:r>
              <a:rPr lang="en-US" dirty="0" err="1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dysphoria</a:t>
            </a: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Idiosyncrasy and allergy: </a:t>
            </a:r>
            <a:r>
              <a:rPr lang="en-US" dirty="0" err="1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urticaria</a:t>
            </a: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itching and swelling of the lips.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dirty="0" smtClean="0">
              <a:latin typeface="Arial Rounded MT Bold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 err="1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Apnoea</a:t>
            </a: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: may occur in new born when morphine is given to mother during </a:t>
            </a:r>
            <a:r>
              <a:rPr lang="en-US" dirty="0" err="1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labour</a:t>
            </a: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dirty="0" smtClean="0">
              <a:latin typeface="Arial Rounded MT Bold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Acute morphine poisoning at &gt;250mg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dirty="0" smtClean="0">
              <a:latin typeface="Arial Rounded MT Bold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Tolerance and dependence.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Opioid</a:t>
            </a:r>
            <a:r>
              <a:rPr lang="en-US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analgesics in </a:t>
            </a:r>
            <a:r>
              <a:rPr lang="en-US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Pedodontic</a:t>
            </a:r>
            <a:r>
              <a:rPr lang="en-US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practice</a:t>
            </a:r>
            <a:r>
              <a:rPr lang="en-US" b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</a:t>
            </a:r>
            <a:r>
              <a:rPr lang="en-US" sz="2800" dirty="0" smtClean="0">
                <a:solidFill>
                  <a:srgbClr val="FFFF00"/>
                </a:solidFill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Tramadol</a:t>
            </a:r>
            <a:r>
              <a:rPr lang="en-US" sz="2800" dirty="0" smtClean="0">
                <a:solidFill>
                  <a:srgbClr val="FFFF00"/>
                </a:solidFill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FFC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Dose: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50-100 mg oral/ </a:t>
            </a:r>
            <a:r>
              <a:rPr lang="en-US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i.m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./ slow </a:t>
            </a:r>
            <a:r>
              <a:rPr lang="en-US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i.v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infusion 4-6 hourly.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1-2 mg/kg ( in children 4 to 16 years) 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FFC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Drug name: </a:t>
            </a:r>
            <a:r>
              <a:rPr lang="en-US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contramal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domadol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tramazac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50mg cap and  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50mg/ml inj. In 1 and 2 ml amps.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FFFF00"/>
                </a:solidFill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                              </a:t>
            </a:r>
            <a:r>
              <a:rPr lang="en-US" sz="2800" dirty="0" err="1" smtClean="0">
                <a:solidFill>
                  <a:srgbClr val="FFFF00"/>
                </a:solidFill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Fentanyl</a:t>
            </a:r>
            <a:r>
              <a:rPr lang="en-US" sz="2800" dirty="0" smtClean="0">
                <a:solidFill>
                  <a:srgbClr val="FFFF00"/>
                </a:solidFill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: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In the  past  associated with </a:t>
            </a:r>
            <a:r>
              <a:rPr lang="en-US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neurolept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anaesthesia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in combination with </a:t>
            </a:r>
            <a:r>
              <a:rPr lang="en-US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Droperidol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Available as </a:t>
            </a:r>
            <a:r>
              <a:rPr lang="en-US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trofentyl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50ug/ml ,</a:t>
            </a:r>
            <a:r>
              <a:rPr lang="en-US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fentanyl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citrate </a:t>
            </a:r>
            <a:r>
              <a:rPr lang="en-US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inj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in 2 ml amp and 10 ml vial.</a:t>
            </a:r>
            <a:r>
              <a:rPr lang="en-US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ChangeArrowheads="1"/>
          </p:cNvSpPr>
          <p:nvPr/>
        </p:nvSpPr>
        <p:spPr bwMode="auto">
          <a:xfrm>
            <a:off x="0" y="0"/>
            <a:ext cx="9144000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                 </a:t>
            </a:r>
            <a:b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ckwell Extra Bold" pitchFamily="18" charset="0"/>
                <a:ea typeface="Times New Roman" pitchFamily="18" charset="0"/>
                <a:cs typeface="Arial" pitchFamily="34" charset="0"/>
              </a:rPr>
            </a:b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ckwell Extra Bold" pitchFamily="18" charset="0"/>
                <a:ea typeface="Times New Roman" pitchFamily="18" charset="0"/>
                <a:cs typeface="Arial" pitchFamily="34" charset="0"/>
              </a:rPr>
            </a:b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                   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Local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anaesthetics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ckwell Extra Bold" pitchFamily="18" charset="0"/>
                <a:ea typeface="Times New Roman" pitchFamily="18" charset="0"/>
                <a:cs typeface="Arial" pitchFamily="34" charset="0"/>
              </a:rPr>
            </a:b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Rockwell Extra Bold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Local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anaesthesia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has been defined as a loss of sensation in a circumscribed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area of the body caused by a depression of excitation in nerve endings or an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inhibition of the conduction process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in peripheral nerves.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An important feature of local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anaesthesia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is that it produces this loss of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sensation without inducing a loss of consciousness.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86" name="Text Box 18"/>
          <p:cNvSpPr txBox="1">
            <a:spLocks noChangeArrowheads="1"/>
          </p:cNvSpPr>
          <p:nvPr/>
        </p:nvSpPr>
        <p:spPr bwMode="auto">
          <a:xfrm>
            <a:off x="990600" y="4267200"/>
            <a:ext cx="1869121" cy="1687890"/>
          </a:xfrm>
          <a:prstGeom prst="flowChartConnector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l" eaLnBrk="0" hangingPunct="0"/>
            <a:r>
              <a:rPr lang="en-US" sz="1800" dirty="0" err="1">
                <a:latin typeface="Tahoma" pitchFamily="34" charset="0"/>
                <a:cs typeface="Arial" pitchFamily="34" charset="0"/>
              </a:rPr>
              <a:t>Butacaine</a:t>
            </a:r>
            <a:endParaRPr lang="en-US" sz="1800" dirty="0">
              <a:latin typeface="Tahoma" pitchFamily="34" charset="0"/>
              <a:cs typeface="Arial" pitchFamily="34" charset="0"/>
            </a:endParaRPr>
          </a:p>
          <a:p>
            <a:pPr algn="l" eaLnBrk="0" hangingPunct="0"/>
            <a:r>
              <a:rPr lang="en-US" sz="1800" dirty="0">
                <a:latin typeface="Tahoma" pitchFamily="34" charset="0"/>
                <a:cs typeface="Arial" pitchFamily="34" charset="0"/>
              </a:rPr>
              <a:t>Cocaine</a:t>
            </a:r>
          </a:p>
          <a:p>
            <a:pPr algn="l" eaLnBrk="0" hangingPunct="0"/>
            <a:r>
              <a:rPr lang="en-US" sz="1800" dirty="0" err="1">
                <a:latin typeface="Tahoma" pitchFamily="34" charset="0"/>
                <a:cs typeface="Arial" pitchFamily="34" charset="0"/>
              </a:rPr>
              <a:t>Benzocaine</a:t>
            </a:r>
            <a:endParaRPr lang="en-US" sz="1800" dirty="0">
              <a:latin typeface="Tahoma" pitchFamily="34" charset="0"/>
              <a:cs typeface="Arial" pitchFamily="34" charset="0"/>
            </a:endParaRPr>
          </a:p>
          <a:p>
            <a:pPr algn="l" eaLnBrk="0" hangingPunct="0"/>
            <a:r>
              <a:rPr lang="en-US" sz="1800" dirty="0" err="1">
                <a:latin typeface="Tahoma" pitchFamily="34" charset="0"/>
                <a:cs typeface="Arial" pitchFamily="34" charset="0"/>
              </a:rPr>
              <a:t>Tetracaine</a:t>
            </a:r>
            <a:r>
              <a:rPr lang="en-US" sz="1800" dirty="0">
                <a:latin typeface="Tahoma" pitchFamily="34" charset="0"/>
                <a:cs typeface="Arial" pitchFamily="34" charset="0"/>
              </a:rPr>
              <a:t> </a:t>
            </a:r>
          </a:p>
        </p:txBody>
      </p:sp>
      <p:sp>
        <p:nvSpPr>
          <p:cNvPr id="493587" name="Text Box 19"/>
          <p:cNvSpPr txBox="1">
            <a:spLocks noChangeArrowheads="1"/>
          </p:cNvSpPr>
          <p:nvPr/>
        </p:nvSpPr>
        <p:spPr bwMode="auto">
          <a:xfrm>
            <a:off x="6172200" y="3810000"/>
            <a:ext cx="2286000" cy="2466915"/>
          </a:xfrm>
          <a:prstGeom prst="flowChartConnector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eaLnBrk="0" hangingPunct="0"/>
            <a:r>
              <a:rPr lang="en-US" sz="1800" dirty="0" err="1">
                <a:latin typeface="Tahoma" pitchFamily="34" charset="0"/>
                <a:cs typeface="Arial" pitchFamily="34" charset="0"/>
              </a:rPr>
              <a:t>Bupivacaine</a:t>
            </a:r>
            <a:endParaRPr lang="en-US" sz="1800" dirty="0">
              <a:latin typeface="Tahoma" pitchFamily="34" charset="0"/>
              <a:cs typeface="Arial" pitchFamily="34" charset="0"/>
            </a:endParaRPr>
          </a:p>
          <a:p>
            <a:pPr algn="l" eaLnBrk="0" hangingPunct="0"/>
            <a:r>
              <a:rPr lang="en-US" sz="1800" dirty="0" err="1">
                <a:latin typeface="Tahoma" pitchFamily="34" charset="0"/>
                <a:cs typeface="Arial" pitchFamily="34" charset="0"/>
              </a:rPr>
              <a:t>Dibucaine</a:t>
            </a:r>
            <a:endParaRPr lang="en-US" sz="1800" dirty="0">
              <a:latin typeface="Tahoma" pitchFamily="34" charset="0"/>
              <a:cs typeface="Arial" pitchFamily="34" charset="0"/>
            </a:endParaRPr>
          </a:p>
          <a:p>
            <a:pPr algn="l" eaLnBrk="0" hangingPunct="0"/>
            <a:r>
              <a:rPr lang="en-US" sz="1800" dirty="0" err="1">
                <a:latin typeface="Tahoma" pitchFamily="34" charset="0"/>
                <a:cs typeface="Arial" pitchFamily="34" charset="0"/>
              </a:rPr>
              <a:t>Etidocaine</a:t>
            </a:r>
            <a:endParaRPr lang="en-US" sz="1800" dirty="0">
              <a:latin typeface="Tahoma" pitchFamily="34" charset="0"/>
              <a:cs typeface="Arial" pitchFamily="34" charset="0"/>
            </a:endParaRPr>
          </a:p>
          <a:p>
            <a:pPr algn="l" eaLnBrk="0" hangingPunct="0"/>
            <a:r>
              <a:rPr lang="en-US" sz="1800" dirty="0" err="1">
                <a:latin typeface="Tahoma" pitchFamily="34" charset="0"/>
                <a:cs typeface="Arial" pitchFamily="34" charset="0"/>
              </a:rPr>
              <a:t>Lidocaine</a:t>
            </a:r>
            <a:endParaRPr lang="en-US" sz="1800" dirty="0">
              <a:latin typeface="Tahoma" pitchFamily="34" charset="0"/>
              <a:cs typeface="Arial" pitchFamily="34" charset="0"/>
            </a:endParaRPr>
          </a:p>
          <a:p>
            <a:pPr algn="l" eaLnBrk="0" hangingPunct="0"/>
            <a:r>
              <a:rPr lang="en-US" sz="1800" dirty="0" err="1">
                <a:latin typeface="Tahoma" pitchFamily="34" charset="0"/>
                <a:cs typeface="Arial" pitchFamily="34" charset="0"/>
              </a:rPr>
              <a:t>Mepivacaine</a:t>
            </a:r>
            <a:endParaRPr lang="en-US" sz="1800" dirty="0">
              <a:latin typeface="Tahoma" pitchFamily="34" charset="0"/>
              <a:cs typeface="Arial" pitchFamily="34" charset="0"/>
            </a:endParaRPr>
          </a:p>
          <a:p>
            <a:pPr algn="l" eaLnBrk="0" hangingPunct="0"/>
            <a:r>
              <a:rPr lang="en-US" sz="1800" dirty="0" err="1">
                <a:latin typeface="Tahoma" pitchFamily="34" charset="0"/>
                <a:cs typeface="Arial" pitchFamily="34" charset="0"/>
              </a:rPr>
              <a:t>prilocaine</a:t>
            </a:r>
            <a:endParaRPr lang="en-US" sz="1800" dirty="0">
              <a:latin typeface="Tahoma" pitchFamily="34" charset="0"/>
              <a:cs typeface="Arial" pitchFamily="34" charset="0"/>
            </a:endParaRPr>
          </a:p>
        </p:txBody>
      </p:sp>
      <p:sp>
        <p:nvSpPr>
          <p:cNvPr id="493588" name="Text Box 20"/>
          <p:cNvSpPr txBox="1">
            <a:spLocks noChangeArrowheads="1"/>
          </p:cNvSpPr>
          <p:nvPr/>
        </p:nvSpPr>
        <p:spPr bwMode="auto">
          <a:xfrm>
            <a:off x="2971800" y="4191000"/>
            <a:ext cx="1565275" cy="915988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just" eaLnBrk="0" hangingPunct="0"/>
            <a:r>
              <a:rPr lang="en-US" sz="1800" dirty="0" err="1">
                <a:latin typeface="Tahoma" pitchFamily="34" charset="0"/>
                <a:cs typeface="Arial" pitchFamily="34" charset="0"/>
              </a:rPr>
              <a:t>Chlorprocaine</a:t>
            </a:r>
            <a:endParaRPr lang="en-US" sz="1800" dirty="0">
              <a:latin typeface="Tahoma" pitchFamily="34" charset="0"/>
              <a:cs typeface="Arial" pitchFamily="34" charset="0"/>
            </a:endParaRPr>
          </a:p>
          <a:p>
            <a:pPr algn="just" eaLnBrk="0" hangingPunct="0"/>
            <a:r>
              <a:rPr lang="en-US" sz="1800" dirty="0">
                <a:latin typeface="Tahoma" pitchFamily="34" charset="0"/>
                <a:cs typeface="Arial" pitchFamily="34" charset="0"/>
              </a:rPr>
              <a:t>Procaine</a:t>
            </a:r>
          </a:p>
          <a:p>
            <a:pPr algn="just" eaLnBrk="0" hangingPunct="0"/>
            <a:r>
              <a:rPr lang="en-US" sz="1800" dirty="0" err="1">
                <a:latin typeface="Tahoma" pitchFamily="34" charset="0"/>
                <a:cs typeface="Arial" pitchFamily="34" charset="0"/>
              </a:rPr>
              <a:t>propoxycaine</a:t>
            </a:r>
            <a:endParaRPr lang="en-US" sz="1800" dirty="0">
              <a:latin typeface="Tahoma" pitchFamily="34" charset="0"/>
              <a:cs typeface="Arial" pitchFamily="34" charset="0"/>
            </a:endParaRP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990600" y="1600200"/>
            <a:ext cx="6705600" cy="2667000"/>
            <a:chOff x="528" y="497"/>
            <a:chExt cx="4224" cy="2191"/>
          </a:xfrm>
          <a:solidFill>
            <a:srgbClr val="FFFF00"/>
          </a:solidFill>
        </p:grpSpPr>
        <p:graphicFrame>
          <p:nvGraphicFramePr>
            <p:cNvPr id="493571" name="Organization Chart 3"/>
            <p:cNvGraphicFramePr>
              <a:graphicFrameLocks/>
            </p:cNvGraphicFramePr>
            <p:nvPr/>
          </p:nvGraphicFramePr>
          <p:xfrm>
            <a:off x="528" y="497"/>
            <a:ext cx="4224" cy="1711"/>
          </p:xfrm>
          <a:graphic>
            <a:graphicData uri="http://schemas.openxmlformats.org/drawingml/2006/compatibility">
              <com:legacyDrawing xmlns:com="http://schemas.openxmlformats.org/drawingml/2006/compatibility" spid="_x0000_s51202"/>
            </a:graphicData>
          </a:graphic>
        </p:graphicFrame>
        <p:sp>
          <p:nvSpPr>
            <p:cNvPr id="493589" name="AutoShape 21"/>
            <p:cNvSpPr>
              <a:spLocks noChangeArrowheads="1"/>
            </p:cNvSpPr>
            <p:nvPr/>
          </p:nvSpPr>
          <p:spPr bwMode="auto">
            <a:xfrm rot="5400000">
              <a:off x="2160" y="2304"/>
              <a:ext cx="432" cy="240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grpFill/>
            <a:ln w="38100" cap="sq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93590" name="AutoShape 22"/>
            <p:cNvSpPr>
              <a:spLocks noChangeArrowheads="1"/>
            </p:cNvSpPr>
            <p:nvPr/>
          </p:nvSpPr>
          <p:spPr bwMode="auto">
            <a:xfrm rot="5400000">
              <a:off x="792" y="2328"/>
              <a:ext cx="480" cy="240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grpFill/>
            <a:ln w="38100" cap="sq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93591" name="AutoShape 23"/>
            <p:cNvSpPr>
              <a:spLocks noChangeArrowheads="1"/>
            </p:cNvSpPr>
            <p:nvPr/>
          </p:nvSpPr>
          <p:spPr bwMode="auto">
            <a:xfrm rot="5400000">
              <a:off x="2832" y="1920"/>
              <a:ext cx="1008" cy="240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grpFill/>
            <a:ln w="38100" cap="sq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93584" name="AutoShape 16"/>
            <p:cNvSpPr>
              <a:spLocks noChangeArrowheads="1"/>
            </p:cNvSpPr>
            <p:nvPr/>
          </p:nvSpPr>
          <p:spPr bwMode="auto">
            <a:xfrm rot="5400000">
              <a:off x="3768" y="1848"/>
              <a:ext cx="864" cy="240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grpFill/>
            <a:ln w="38100" cap="sq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93593" name="Rectangle 25"/>
          <p:cNvSpPr>
            <a:spLocks noChangeArrowheads="1"/>
          </p:cNvSpPr>
          <p:nvPr/>
        </p:nvSpPr>
        <p:spPr bwMode="auto">
          <a:xfrm>
            <a:off x="4608513" y="3962400"/>
            <a:ext cx="1563687" cy="355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54864" tIns="27432" rIns="54864" bIns="27432">
            <a:spAutoFit/>
          </a:bodyPr>
          <a:lstStyle/>
          <a:p>
            <a:pPr>
              <a:lnSpc>
                <a:spcPct val="11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sz="1800" dirty="0" err="1">
                <a:latin typeface="Tahoma" pitchFamily="34" charset="0"/>
              </a:rPr>
              <a:t>Centbucridine</a:t>
            </a:r>
            <a:r>
              <a:rPr lang="en-US" sz="1800" dirty="0">
                <a:latin typeface="Tahoma" pitchFamily="34" charset="0"/>
              </a:rPr>
              <a:t> </a:t>
            </a:r>
          </a:p>
        </p:txBody>
      </p:sp>
      <p:sp>
        <p:nvSpPr>
          <p:cNvPr id="17" name="Title 15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dirty="0" smtClean="0"/>
              <a:t>Classification: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5618" name="Organization Chart 2"/>
          <p:cNvGraphicFramePr>
            <a:graphicFrameLocks/>
          </p:cNvGraphicFramePr>
          <p:nvPr>
            <p:ph type="dgm" idx="1"/>
          </p:nvPr>
        </p:nvGraphicFramePr>
        <p:xfrm>
          <a:off x="533400" y="381000"/>
          <a:ext cx="7772400" cy="2895600"/>
        </p:xfrm>
        <a:graphic>
          <a:graphicData uri="http://schemas.openxmlformats.org/drawingml/2006/compatibility">
            <com:legacyDrawing xmlns:com="http://schemas.openxmlformats.org/drawingml/2006/compatibility" spid="_x0000_s52226"/>
          </a:graphicData>
        </a:graphic>
      </p:graphicFrame>
      <p:sp>
        <p:nvSpPr>
          <p:cNvPr id="495625" name="Text Box 9"/>
          <p:cNvSpPr txBox="1">
            <a:spLocks noChangeArrowheads="1"/>
          </p:cNvSpPr>
          <p:nvPr/>
        </p:nvSpPr>
        <p:spPr bwMode="auto">
          <a:xfrm>
            <a:off x="5410200" y="3124200"/>
            <a:ext cx="1420813" cy="1465263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latin typeface="Tahoma" pitchFamily="34" charset="0"/>
                <a:cs typeface="Arial" pitchFamily="34" charset="0"/>
              </a:rPr>
              <a:t>Lidocaine</a:t>
            </a:r>
          </a:p>
          <a:p>
            <a:pPr algn="l" eaLnBrk="0" hangingPunct="0"/>
            <a:r>
              <a:rPr lang="en-US" sz="1800">
                <a:latin typeface="Tahoma" pitchFamily="34" charset="0"/>
                <a:cs typeface="Arial" pitchFamily="34" charset="0"/>
              </a:rPr>
              <a:t>Mepivacaine</a:t>
            </a:r>
          </a:p>
          <a:p>
            <a:pPr algn="l" eaLnBrk="0" hangingPunct="0"/>
            <a:r>
              <a:rPr lang="en-US" sz="1800">
                <a:latin typeface="Tahoma" pitchFamily="34" charset="0"/>
                <a:cs typeface="Arial" pitchFamily="34" charset="0"/>
              </a:rPr>
              <a:t>Tetracaine</a:t>
            </a:r>
          </a:p>
          <a:p>
            <a:pPr algn="l" eaLnBrk="0" hangingPunct="0"/>
            <a:r>
              <a:rPr lang="en-US" sz="1800">
                <a:latin typeface="Tahoma" pitchFamily="34" charset="0"/>
                <a:cs typeface="Arial" pitchFamily="34" charset="0"/>
              </a:rPr>
              <a:t>Bupivacaine</a:t>
            </a:r>
          </a:p>
          <a:p>
            <a:pPr algn="l" eaLnBrk="0" hangingPunct="0"/>
            <a:r>
              <a:rPr lang="en-US" sz="1800">
                <a:latin typeface="Tahoma" pitchFamily="34" charset="0"/>
                <a:cs typeface="Arial" pitchFamily="34" charset="0"/>
              </a:rPr>
              <a:t>Dibucaine </a:t>
            </a:r>
          </a:p>
        </p:txBody>
      </p:sp>
      <p:sp>
        <p:nvSpPr>
          <p:cNvPr id="495633" name="Text Box 17"/>
          <p:cNvSpPr txBox="1">
            <a:spLocks noChangeArrowheads="1"/>
          </p:cNvSpPr>
          <p:nvPr/>
        </p:nvSpPr>
        <p:spPr bwMode="auto">
          <a:xfrm>
            <a:off x="1371600" y="4267200"/>
            <a:ext cx="1243013" cy="1190625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>
                <a:latin typeface="Tahoma" pitchFamily="34" charset="0"/>
                <a:cs typeface="Arial" pitchFamily="34" charset="0"/>
              </a:rPr>
              <a:t>Cocaine</a:t>
            </a:r>
          </a:p>
          <a:p>
            <a:pPr algn="l" eaLnBrk="0" hangingPunct="0"/>
            <a:r>
              <a:rPr lang="en-US" sz="1800">
                <a:latin typeface="Tahoma" pitchFamily="34" charset="0"/>
                <a:cs typeface="Arial" pitchFamily="34" charset="0"/>
              </a:rPr>
              <a:t>Lidocaine</a:t>
            </a:r>
          </a:p>
          <a:p>
            <a:pPr algn="l" eaLnBrk="0" hangingPunct="0"/>
            <a:r>
              <a:rPr lang="en-US" sz="1800">
                <a:latin typeface="Tahoma" pitchFamily="34" charset="0"/>
                <a:cs typeface="Arial" pitchFamily="34" charset="0"/>
              </a:rPr>
              <a:t>Tetracaine</a:t>
            </a:r>
          </a:p>
          <a:p>
            <a:pPr algn="l" eaLnBrk="0" hangingPunct="0"/>
            <a:endParaRPr lang="en-US" sz="1800">
              <a:latin typeface="Tahoma" pitchFamily="34" charset="0"/>
              <a:cs typeface="Arial" pitchFamily="34" charset="0"/>
            </a:endParaRPr>
          </a:p>
        </p:txBody>
      </p:sp>
      <p:sp>
        <p:nvSpPr>
          <p:cNvPr id="495634" name="Text Box 18"/>
          <p:cNvSpPr txBox="1">
            <a:spLocks noChangeArrowheads="1"/>
          </p:cNvSpPr>
          <p:nvPr/>
        </p:nvSpPr>
        <p:spPr bwMode="auto">
          <a:xfrm>
            <a:off x="3489325" y="4191000"/>
            <a:ext cx="1387475" cy="915988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 dirty="0" err="1">
                <a:latin typeface="Tahoma" pitchFamily="34" charset="0"/>
                <a:cs typeface="Arial" pitchFamily="34" charset="0"/>
              </a:rPr>
              <a:t>Benzocaine</a:t>
            </a:r>
            <a:endParaRPr lang="en-US" sz="1800" dirty="0">
              <a:latin typeface="Tahoma" pitchFamily="34" charset="0"/>
              <a:cs typeface="Arial" pitchFamily="34" charset="0"/>
            </a:endParaRPr>
          </a:p>
          <a:p>
            <a:pPr algn="l" eaLnBrk="0" hangingPunct="0"/>
            <a:r>
              <a:rPr lang="en-US" sz="1800" dirty="0" err="1">
                <a:latin typeface="Tahoma" pitchFamily="34" charset="0"/>
                <a:cs typeface="Arial" pitchFamily="34" charset="0"/>
              </a:rPr>
              <a:t>Butylamino</a:t>
            </a:r>
            <a:r>
              <a:rPr lang="en-US" sz="1800" dirty="0">
                <a:latin typeface="Tahoma" pitchFamily="34" charset="0"/>
                <a:cs typeface="Arial" pitchFamily="34" charset="0"/>
              </a:rPr>
              <a:t>-</a:t>
            </a:r>
          </a:p>
          <a:p>
            <a:pPr algn="l" eaLnBrk="0" hangingPunct="0"/>
            <a:r>
              <a:rPr lang="en-US" sz="1800" dirty="0">
                <a:latin typeface="Tahoma" pitchFamily="34" charset="0"/>
                <a:cs typeface="Arial" pitchFamily="34" charset="0"/>
              </a:rPr>
              <a:t>benzoate</a:t>
            </a:r>
          </a:p>
        </p:txBody>
      </p:sp>
      <p:sp>
        <p:nvSpPr>
          <p:cNvPr id="495635" name="AutoShape 19"/>
          <p:cNvSpPr>
            <a:spLocks noChangeArrowheads="1"/>
          </p:cNvSpPr>
          <p:nvPr/>
        </p:nvSpPr>
        <p:spPr bwMode="auto">
          <a:xfrm rot="5400000">
            <a:off x="1676400" y="3581400"/>
            <a:ext cx="685800" cy="3810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38100" cap="sq" algn="ctr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95636" name="AutoShape 20"/>
          <p:cNvSpPr>
            <a:spLocks noChangeArrowheads="1"/>
          </p:cNvSpPr>
          <p:nvPr/>
        </p:nvSpPr>
        <p:spPr bwMode="auto">
          <a:xfrm rot="5400000">
            <a:off x="3733800" y="3581400"/>
            <a:ext cx="685800" cy="3810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38100" cap="sq" algn="ctr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95637" name="AutoShape 21"/>
          <p:cNvSpPr>
            <a:spLocks noChangeArrowheads="1"/>
          </p:cNvSpPr>
          <p:nvPr/>
        </p:nvSpPr>
        <p:spPr bwMode="auto">
          <a:xfrm rot="5400000">
            <a:off x="5562600" y="2514600"/>
            <a:ext cx="685800" cy="3810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38100" cap="sq" algn="ctr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5800" y="1066799"/>
          <a:ext cx="7848600" cy="52578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616200"/>
                <a:gridCol w="2616200"/>
                <a:gridCol w="2616200"/>
              </a:tblGrid>
              <a:tr h="5237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Classification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/>
                        <a:t>Definition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/>
                        <a:t>Chemical Substance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835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/>
                        <a:t>Class A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/>
                        <a:t>Agents acting at the receptor site on external surface of nerve membrane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/>
                        <a:t>Biotoxins (e.g. tetrodotoxin and saxitoxin)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828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Class B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/>
                        <a:t>Agents acting at receptor sites on internal surface of  nerve membrane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/>
                        <a:t>Quaternary ammonium analogues of lidocaine</a:t>
                      </a:r>
                      <a:endParaRPr lang="en-US" sz="120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/>
                        <a:t>(scorpion venom)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835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/>
                        <a:t>Class C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Agents acting by a receptor independent </a:t>
                      </a:r>
                      <a:r>
                        <a:rPr lang="en-US" sz="1300" dirty="0" err="1"/>
                        <a:t>physico</a:t>
                      </a:r>
                      <a:r>
                        <a:rPr lang="en-US" sz="1300" dirty="0"/>
                        <a:t>-chemical mechanism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/>
                        <a:t>Benzocaine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841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/>
                        <a:t>Class 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/>
                        <a:t>Agents acting by combination of receptor and  receptor-independent  mechanism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Most clinically useful local </a:t>
                      </a:r>
                      <a:r>
                        <a:rPr lang="en-US" sz="1300" dirty="0" err="1"/>
                        <a:t>anaesthetic</a:t>
                      </a:r>
                      <a:r>
                        <a:rPr lang="en-US" sz="1300" dirty="0"/>
                        <a:t> agents(e.g. </a:t>
                      </a:r>
                      <a:r>
                        <a:rPr lang="en-US" sz="1300" dirty="0" err="1"/>
                        <a:t>articaine</a:t>
                      </a:r>
                      <a:r>
                        <a:rPr lang="en-US" sz="1300" dirty="0"/>
                        <a:t>, </a:t>
                      </a:r>
                      <a:r>
                        <a:rPr lang="en-US" sz="1300" dirty="0" err="1"/>
                        <a:t>lidocaine</a:t>
                      </a:r>
                      <a:r>
                        <a:rPr lang="en-US" sz="1300" dirty="0"/>
                        <a:t>, </a:t>
                      </a:r>
                      <a:r>
                        <a:rPr lang="en-US" sz="1300" dirty="0" err="1"/>
                        <a:t>mepivacaine</a:t>
                      </a:r>
                      <a:r>
                        <a:rPr lang="en-US" sz="1300" dirty="0"/>
                        <a:t>, </a:t>
                      </a:r>
                      <a:r>
                        <a:rPr lang="en-US" sz="1300" dirty="0" err="1"/>
                        <a:t>prilocaine</a:t>
                      </a:r>
                      <a:r>
                        <a:rPr lang="en-US" sz="1300" dirty="0"/>
                        <a:t>)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0" y="381000"/>
            <a:ext cx="90263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Classification of local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anaesthetic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substances according to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biological site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and 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mode of action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5A1-B7D0-486C-BACC-6BAD37E2B2A1}" type="datetime1">
              <a:rPr lang="en-US"/>
              <a:pPr/>
              <a:t>9/14/2014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local anesthesia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FDFC2-E30E-404D-8E54-92EBCE644430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</a:t>
            </a:r>
            <a:endParaRPr lang="en-US" dirty="0"/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Lignocaine hydrochloride- 24.64 mg</a:t>
            </a:r>
          </a:p>
          <a:p>
            <a:r>
              <a:rPr lang="en-US"/>
              <a:t>Adrenaline bitartrate        - 0.0125</a:t>
            </a:r>
            <a:r>
              <a:rPr lang="en-US">
                <a:solidFill>
                  <a:schemeClr val="bg1"/>
                </a:solidFill>
              </a:rPr>
              <a:t> </a:t>
            </a:r>
            <a:r>
              <a:rPr lang="en-US"/>
              <a:t>mg</a:t>
            </a:r>
          </a:p>
          <a:p>
            <a:r>
              <a:rPr lang="en-US"/>
              <a:t>Sodium chloride/modified Ringer’s solution  -  6mg/ml</a:t>
            </a:r>
          </a:p>
          <a:p>
            <a:r>
              <a:rPr lang="en-US"/>
              <a:t>Sodium metabisulfide      -  0.5mg/ml</a:t>
            </a:r>
          </a:p>
          <a:p>
            <a:r>
              <a:rPr lang="en-US"/>
              <a:t>Methyl paraben                -  1mg/ml</a:t>
            </a:r>
          </a:p>
          <a:p>
            <a:r>
              <a:rPr lang="en-US"/>
              <a:t>Thymol                             -  1mg/ml</a:t>
            </a:r>
          </a:p>
          <a:p>
            <a:r>
              <a:rPr lang="en-US"/>
              <a:t>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0" y="0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Clinical uses of local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anaesthetics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clinical uses of local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anaesthetics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pedodontic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practice may be divided into:</a:t>
            </a:r>
            <a:endParaRPr lang="en-US" sz="2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Surface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anaesthesia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Infiltration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anaesthesia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Field block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Nerve block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Intraligamentary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 Intra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pulpal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7" descr="scan004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2590800"/>
            <a:ext cx="2832100" cy="2676525"/>
          </a:xfrm>
          <a:prstGeom prst="rect">
            <a:avLst/>
          </a:prstGeom>
          <a:noFill/>
          <a:ln w="38100">
            <a:solidFill>
              <a:srgbClr val="969696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ChangeArrowheads="1"/>
          </p:cNvSpPr>
          <p:nvPr/>
        </p:nvSpPr>
        <p:spPr bwMode="auto">
          <a:xfrm>
            <a:off x="0" y="0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Local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anaesthetic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agents used in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pedodontic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practice are as follows: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                                  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Lidocaine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: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It is an amide type of agent having rapid onset of action and producing more profound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anaesthesia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Maximum recommended dose :4.4 mg/kg without adrenaline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7mg/kg with adrenaline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uration of </a:t>
            </a:r>
            <a:r>
              <a:rPr lang="en-US" sz="2400" dirty="0" err="1" smtClean="0">
                <a:solidFill>
                  <a:srgbClr val="FFC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ulpal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anaesthesia</a:t>
            </a:r>
            <a:r>
              <a:rPr lang="en-US" sz="2400" dirty="0" smtClean="0">
                <a:solidFill>
                  <a:srgbClr val="FFC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60 min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</a:t>
            </a:r>
            <a:r>
              <a:rPr lang="en-US" sz="2400" dirty="0" smtClean="0">
                <a:solidFill>
                  <a:srgbClr val="FFC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oft tissue anaesthesia:2-3 hours.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304800"/>
            <a:ext cx="792480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FFC000"/>
                </a:solidFill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Availability: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solidFill>
                <a:srgbClr val="FFC000"/>
              </a:solidFill>
              <a:latin typeface="Arial Rounded MT Bold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Xylocaine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Gesicain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4% topical solution,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latin typeface="Arial Rounded MT Bold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2% </a:t>
            </a:r>
            <a:r>
              <a:rPr lang="en-US" sz="2000" dirty="0" err="1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Lidocaine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jelly, 5% ointment,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latin typeface="Arial Rounded MT Bold" pitchFamily="34" charset="0"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1% and 2% injection(with or without adrenaline),5% heavy for spinal </a:t>
            </a:r>
            <a:r>
              <a:rPr lang="en-US" sz="2000" dirty="0" err="1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anaesthesia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and 100mg/ml spray (10 mg per puff).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FFC000"/>
                </a:solidFill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                    </a:t>
            </a:r>
            <a:br>
              <a:rPr lang="en-US" sz="2800" dirty="0" smtClean="0">
                <a:solidFill>
                  <a:srgbClr val="FFC000"/>
                </a:solidFill>
                <a:latin typeface="Rockwell Extra Bold" pitchFamily="18" charset="0"/>
                <a:ea typeface="Times New Roman" pitchFamily="18" charset="0"/>
                <a:cs typeface="Arial" pitchFamily="34" charset="0"/>
              </a:rPr>
            </a:br>
            <a:r>
              <a:rPr lang="en-US" sz="2800" dirty="0" smtClean="0">
                <a:solidFill>
                  <a:srgbClr val="FFC000"/>
                </a:solidFill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                 </a:t>
            </a:r>
            <a:r>
              <a:rPr lang="en-US" sz="2800" dirty="0" err="1" smtClean="0">
                <a:solidFill>
                  <a:srgbClr val="FFC000"/>
                </a:solidFill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Mepivacaine</a:t>
            </a:r>
            <a:r>
              <a:rPr lang="en-US" sz="2800" dirty="0" smtClean="0">
                <a:solidFill>
                  <a:srgbClr val="FFC000"/>
                </a:solidFill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solidFill>
                <a:srgbClr val="FFC000"/>
              </a:solidFill>
              <a:latin typeface="Rockwell Extra Bold" pitchFamily="18" charset="0"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 err="1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Mepivacaine</a:t>
            </a: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3% produces </a:t>
            </a:r>
            <a:r>
              <a:rPr lang="en-US" dirty="0" err="1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pulpal</a:t>
            </a: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anaesthesia:25 min  and soft tissue </a:t>
            </a:r>
            <a:r>
              <a:rPr lang="en-US" dirty="0" err="1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anaesthsia</a:t>
            </a: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: 90 min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dirty="0" smtClean="0">
              <a:latin typeface="Arial Rounded MT Bold" pitchFamily="34" charset="0"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It was a popular drug till </a:t>
            </a:r>
            <a:r>
              <a:rPr lang="en-US" dirty="0" err="1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lidocaine</a:t>
            </a: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came to picture.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dirty="0" smtClean="0">
              <a:latin typeface="Arial Rounded MT Bold" pitchFamily="34" charset="0"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This drug requires additional caution when being administered to young children.  </a:t>
            </a:r>
            <a:endParaRPr lang="en-US" dirty="0" smtClean="0">
              <a:latin typeface="Arial Rounded MT Bold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 Rounded MT Bold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81000" y="228600"/>
            <a:ext cx="8259441" cy="707886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Dose calculation in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Paediatric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 dentistry practice: </a:t>
            </a:r>
            <a:r>
              <a:rPr lang="en-US" sz="2000" dirty="0">
                <a:solidFill>
                  <a:schemeClr val="bg1"/>
                </a:solidFill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/>
            </a:r>
            <a:br>
              <a:rPr lang="en-US" sz="2000" dirty="0">
                <a:solidFill>
                  <a:schemeClr val="bg1"/>
                </a:solidFill>
                <a:latin typeface="Rockwell Extra Bold" pitchFamily="18" charset="0"/>
                <a:ea typeface="Times New Roman" pitchFamily="18" charset="0"/>
                <a:cs typeface="Arial" pitchFamily="34" charset="0"/>
              </a:rPr>
            </a:b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Rockwell Extra Bold" pitchFamily="18" charset="0"/>
              <a:cs typeface="Arial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04800" y="1066800"/>
            <a:ext cx="1791890" cy="1791890"/>
            <a:chOff x="1785" y="1136054"/>
            <a:chExt cx="1791890" cy="1791890"/>
          </a:xfrm>
        </p:grpSpPr>
        <p:sp>
          <p:nvSpPr>
            <p:cNvPr id="11" name="Oval 10"/>
            <p:cNvSpPr/>
            <p:nvPr/>
          </p:nvSpPr>
          <p:spPr>
            <a:xfrm>
              <a:off x="1785" y="1136054"/>
              <a:ext cx="1791890" cy="179189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2" name="Oval 4"/>
            <p:cNvSpPr/>
            <p:nvPr/>
          </p:nvSpPr>
          <p:spPr>
            <a:xfrm>
              <a:off x="264201" y="1398470"/>
              <a:ext cx="1267058" cy="1267058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98614" tIns="68580" rIns="98614" bIns="68580" numCol="1" spcCol="1270" anchor="ctr" anchorCtr="0">
              <a:noAutofit/>
            </a:bodyPr>
            <a:lstStyle/>
            <a:p>
              <a:pPr lvl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Age</a:t>
              </a:r>
              <a:endParaRPr lang="en-US" sz="2400" kern="12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429000" y="1066800"/>
            <a:ext cx="1828800" cy="1828800"/>
            <a:chOff x="2678" y="860722"/>
            <a:chExt cx="2342554" cy="2342554"/>
          </a:xfrm>
        </p:grpSpPr>
        <p:sp>
          <p:nvSpPr>
            <p:cNvPr id="14" name="Oval 13"/>
            <p:cNvSpPr/>
            <p:nvPr/>
          </p:nvSpPr>
          <p:spPr>
            <a:xfrm>
              <a:off x="2678" y="860722"/>
              <a:ext cx="2342554" cy="234255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5" name="Oval 4"/>
            <p:cNvSpPr/>
            <p:nvPr/>
          </p:nvSpPr>
          <p:spPr>
            <a:xfrm>
              <a:off x="345737" y="1203781"/>
              <a:ext cx="1656436" cy="1656436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28919" tIns="46990" rIns="128919" bIns="46990" numCol="1" spcCol="1270" anchor="ctr" anchorCtr="0">
              <a:noAutofit/>
            </a:bodyPr>
            <a:lstStyle/>
            <a:p>
              <a:pPr lvl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Body Weight</a:t>
              </a:r>
              <a:endParaRPr lang="en-US" sz="2400" kern="12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553200" y="1143000"/>
            <a:ext cx="1766887" cy="1690687"/>
            <a:chOff x="4762" y="341312"/>
            <a:chExt cx="3381374" cy="3381374"/>
          </a:xfrm>
        </p:grpSpPr>
        <p:sp>
          <p:nvSpPr>
            <p:cNvPr id="17" name="Oval 16"/>
            <p:cNvSpPr/>
            <p:nvPr/>
          </p:nvSpPr>
          <p:spPr>
            <a:xfrm>
              <a:off x="4762" y="341312"/>
              <a:ext cx="3381374" cy="338137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8" name="Oval 4"/>
            <p:cNvSpPr/>
            <p:nvPr/>
          </p:nvSpPr>
          <p:spPr>
            <a:xfrm>
              <a:off x="499953" y="836502"/>
              <a:ext cx="2390992" cy="2390994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86088" tIns="66040" rIns="186088" bIns="66040" numCol="1" spcCol="1270" anchor="ctr" anchorCtr="0">
              <a:noAutofit/>
            </a:bodyPr>
            <a:lstStyle/>
            <a:p>
              <a:pPr lvl="0" algn="ctr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Body Surface Area</a:t>
              </a:r>
              <a:endParaRPr lang="en-US" sz="2000" kern="1200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81000" y="3352800"/>
            <a:ext cx="2221890" cy="2031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 Young’s Rule</a:t>
            </a:r>
          </a:p>
          <a:p>
            <a:pPr>
              <a:buFont typeface="Arial" pitchFamily="34" charset="0"/>
              <a:buChar char="•"/>
            </a:pPr>
            <a:r>
              <a:rPr lang="en-US" b="1" dirty="0" err="1" smtClean="0"/>
              <a:t>Dilling’s</a:t>
            </a:r>
            <a:r>
              <a:rPr lang="en-US" b="1" dirty="0" smtClean="0"/>
              <a:t> Rule</a:t>
            </a:r>
          </a:p>
          <a:p>
            <a:pPr>
              <a:buFont typeface="Arial" pitchFamily="34" charset="0"/>
              <a:buChar char="•"/>
            </a:pPr>
            <a:r>
              <a:rPr lang="en-US" b="1" dirty="0" err="1" smtClean="0"/>
              <a:t>Brunton’s</a:t>
            </a:r>
            <a:r>
              <a:rPr lang="en-US" b="1" dirty="0" smtClean="0"/>
              <a:t> Rule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Fried ‘s Rule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Cowling’s Rule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Starkenstein’s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 Rule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733800" y="3352800"/>
            <a:ext cx="147829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 Clarke’s </a:t>
            </a:r>
            <a:r>
              <a:rPr lang="en-US" b="1" dirty="0"/>
              <a:t>rule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934200" y="3276600"/>
            <a:ext cx="1662891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Clark’s </a:t>
            </a:r>
            <a:r>
              <a:rPr lang="en-US" b="1" dirty="0"/>
              <a:t>SA </a:t>
            </a:r>
            <a:r>
              <a:rPr lang="en-US" b="1" dirty="0" smtClean="0"/>
              <a:t>Rule</a:t>
            </a:r>
            <a:br>
              <a:rPr lang="en-US" b="1" dirty="0" smtClean="0"/>
            </a:b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rot="5400000">
            <a:off x="1104900" y="32385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4229100" y="3162301"/>
            <a:ext cx="22860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7467600" y="30480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590800" y="4826675"/>
            <a:ext cx="6553200" cy="2031325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In the calculation of dosages, </a:t>
            </a:r>
            <a:r>
              <a:rPr lang="en-US" dirty="0">
                <a:solidFill>
                  <a:srgbClr val="C00000"/>
                </a:solidFill>
              </a:rPr>
              <a:t>weight </a:t>
            </a:r>
            <a:r>
              <a:rPr lang="en-US" dirty="0"/>
              <a:t>has a more direct bearing on the dose than any other factor, especially in the calculation of pediatric doses. The rule governing calculation of pediatric doses for </a:t>
            </a:r>
            <a:r>
              <a:rPr lang="en-US" dirty="0">
                <a:solidFill>
                  <a:srgbClr val="C00000"/>
                </a:solidFill>
              </a:rPr>
              <a:t>newborns and young infants </a:t>
            </a:r>
            <a:r>
              <a:rPr lang="en-US" dirty="0"/>
              <a:t>with a normal lean body mass and normal body development is </a:t>
            </a:r>
            <a:r>
              <a:rPr lang="en-US" b="1" i="1" dirty="0"/>
              <a:t>Clark's Rule</a:t>
            </a:r>
            <a:r>
              <a:rPr lang="en-US" i="1" dirty="0"/>
              <a:t>.</a:t>
            </a:r>
            <a:r>
              <a:rPr lang="en-US" dirty="0"/>
              <a:t> For </a:t>
            </a:r>
            <a:r>
              <a:rPr lang="en-US" dirty="0">
                <a:solidFill>
                  <a:srgbClr val="C00000"/>
                </a:solidFill>
              </a:rPr>
              <a:t>toddlers </a:t>
            </a:r>
            <a:r>
              <a:rPr lang="en-US" dirty="0"/>
              <a:t>use </a:t>
            </a:r>
            <a:r>
              <a:rPr lang="en-US" b="1" i="1" dirty="0"/>
              <a:t>Fried’s Rule</a:t>
            </a:r>
            <a:r>
              <a:rPr lang="en-US" dirty="0"/>
              <a:t>, and for </a:t>
            </a:r>
            <a:r>
              <a:rPr lang="en-US" dirty="0">
                <a:solidFill>
                  <a:srgbClr val="C00000"/>
                </a:solidFill>
              </a:rPr>
              <a:t>older children </a:t>
            </a:r>
            <a:r>
              <a:rPr lang="en-US" b="1" i="1" dirty="0"/>
              <a:t>Young’s Rule </a:t>
            </a:r>
            <a:r>
              <a:rPr lang="en-US" dirty="0"/>
              <a:t>is used.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066800" y="1397000"/>
          <a:ext cx="7162800" cy="500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1219200" y="533400"/>
            <a:ext cx="701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00"/>
                </a:solidFill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Drugs for conscious sedation: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381000" y="533400"/>
          <a:ext cx="73914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685800" y="457200"/>
          <a:ext cx="79248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381000" y="304800"/>
          <a:ext cx="82296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152400"/>
            <a:ext cx="9144000" cy="597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                                    Drugs for intramuscular sedation: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Rockwell Extra Bold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Ketamine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otent analgesic and a potential for oral use.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Its safety for oral route has not yet been established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Dose: 1-4 mg/kg. 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vailability: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ketamin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ketlar10 mg and 50 mg/ml inj.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Midazolam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: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Rockwell Extra Bold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ypnotic benzodiazepine with anticonvulsant and muscle relaxant properties.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apid onset of action, causes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anterograde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amnesia and is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anxiolytic</a:t>
            </a:r>
            <a:r>
              <a:rPr lang="en-US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Dose: 0.07-0.08 mg/kg.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Availability: inj.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Midaz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benzosed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1mg/ml in 2ml and 10 ml vial,5mg/ml in1ml vial.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Drugs for intravenous sedation:</a:t>
            </a:r>
            <a:r>
              <a:rPr lang="en-US" dirty="0" smtClean="0">
                <a:solidFill>
                  <a:srgbClr val="FFC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Midazolam</a:t>
            </a:r>
            <a:r>
              <a:rPr lang="en-US" dirty="0" smtClean="0">
                <a:solidFill>
                  <a:srgbClr val="FFC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066800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u="sng" dirty="0" err="1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76400" y="381000"/>
            <a:ext cx="62333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FFC000"/>
                </a:solidFill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General </a:t>
            </a:r>
            <a:r>
              <a:rPr lang="en-US" sz="2800" b="1" dirty="0" err="1" smtClean="0">
                <a:solidFill>
                  <a:srgbClr val="FFC000"/>
                </a:solidFill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Anaesthetic</a:t>
            </a:r>
            <a:r>
              <a:rPr lang="en-US" sz="2800" b="1" dirty="0" smtClean="0">
                <a:solidFill>
                  <a:srgbClr val="FFC000"/>
                </a:solidFill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 agents</a:t>
            </a:r>
            <a:r>
              <a:rPr lang="en-US" sz="2800" b="1" dirty="0" smtClean="0">
                <a:solidFill>
                  <a:srgbClr val="FFFF00"/>
                </a:solidFill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:</a:t>
            </a:r>
            <a:endParaRPr lang="en-US" sz="2800" dirty="0" smtClean="0">
              <a:solidFill>
                <a:srgbClr val="FFFF00"/>
              </a:solidFill>
              <a:latin typeface="Rockwell Extra Bold" pitchFamily="18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0369" y="990600"/>
            <a:ext cx="8741560" cy="489364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42900" indent="-342900">
              <a:buAutoNum type="alphaLcParenR"/>
            </a:pPr>
            <a:endParaRPr lang="en-US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42900" indent="-342900">
              <a:buAutoNum type="alphaLcParenR"/>
            </a:pPr>
            <a:endParaRPr lang="en-US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42900" indent="-342900">
              <a:buAutoNum type="alphaLcParenR"/>
            </a:pPr>
            <a:endParaRPr lang="en-US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42900" indent="-342900">
              <a:buAutoNum type="alphaLcParenR"/>
            </a:pPr>
            <a:endParaRPr lang="en-US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42900" indent="-342900">
              <a:buAutoNum type="alphaLcParenR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Inhalational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anaesthetics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342900" indent="-342900">
              <a:buAutoNum type="alphaLcParenR"/>
            </a:pPr>
            <a:endParaRPr lang="en-US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b) Intravenous anesthetics. </a:t>
            </a:r>
          </a:p>
          <a:p>
            <a:endParaRPr lang="en-US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 combination of inhalation and intravenous anesthetics, often with </a:t>
            </a:r>
            <a:r>
              <a:rPr lang="en-US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opioids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added </a:t>
            </a:r>
          </a:p>
          <a:p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for pain relief and neuromuscular blockers for muscle paralysis, is called </a:t>
            </a:r>
          </a:p>
          <a:p>
            <a:r>
              <a:rPr lang="en-US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balanced anesthesia. </a:t>
            </a:r>
            <a:br>
              <a:rPr lang="en-US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en-US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en-US" dirty="0" smtClean="0">
              <a:solidFill>
                <a:srgbClr val="FFFF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endParaRPr lang="en-US" dirty="0" smtClean="0">
              <a:solidFill>
                <a:srgbClr val="FFFF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685800" y="838200"/>
          <a:ext cx="80010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2667000" y="228600"/>
            <a:ext cx="3414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Inhalation anesthetics: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685800" y="990600"/>
          <a:ext cx="73152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553200" y="2438400"/>
            <a:ext cx="1143000" cy="36009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a second-generation version of </a:t>
            </a:r>
            <a:r>
              <a:rPr lang="en-US" sz="1200" dirty="0" err="1" smtClean="0">
                <a:solidFill>
                  <a:schemeClr val="bg1"/>
                </a:solidFill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isoflurane</a:t>
            </a:r>
            <a:r>
              <a:rPr lang="en-US" sz="1200" dirty="0" smtClean="0">
                <a:solidFill>
                  <a:schemeClr val="bg1"/>
                </a:solidFill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1200" dirty="0" smtClean="0">
              <a:solidFill>
                <a:schemeClr val="bg1"/>
              </a:solidFill>
              <a:latin typeface="Arial Rounded MT Bold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irritating to the airway and therefore cannot be used for mask (inhalation) inductions, especially not in children.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1200" dirty="0" smtClean="0">
              <a:solidFill>
                <a:schemeClr val="bg1"/>
              </a:solidFill>
              <a:latin typeface="Arial Rounded MT Bold" pitchFamily="34" charset="0"/>
              <a:ea typeface="Times New Roman" pitchFamily="18" charset="0"/>
              <a:cs typeface="Arial" pitchFamily="34" charset="0"/>
            </a:endParaRPr>
          </a:p>
          <a:p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0" y="381000"/>
            <a:ext cx="91440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      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Intravenous anesthetics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 smtClean="0">
              <a:latin typeface="Rockwell Extra Bold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sz="2400" dirty="0" err="1" smtClean="0"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K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etamine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Rockwell Extra Bold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sz="2400" dirty="0" smtClean="0"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hiopental (a barbiturate),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Rockwell Extra Bold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sz="2400" dirty="0" err="1" smtClean="0"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ethohexital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Brevital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),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Rockwell Extra Bold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sz="2400" dirty="0" err="1" smtClean="0"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tomidate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lang="en-US" sz="2400" dirty="0" smtClean="0">
              <a:latin typeface="Rockwell Extra Bold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sz="2400" dirty="0" err="1" smtClean="0"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ropofol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Diprivan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),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lang="en-US" sz="2400" dirty="0" smtClean="0">
              <a:latin typeface="Rockwell Extra Bold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                                                   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                          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914400"/>
            <a:ext cx="7391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 smtClean="0">
                <a:solidFill>
                  <a:srgbClr val="FFC000"/>
                </a:solidFill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Ketamine</a:t>
            </a:r>
            <a:endParaRPr lang="en-US" sz="2800" dirty="0" smtClean="0">
              <a:solidFill>
                <a:srgbClr val="FFC000"/>
              </a:solidFill>
              <a:latin typeface="Rockwell Extra Bold" pitchFamily="18" charset="0"/>
              <a:ea typeface="Times New Roman" pitchFamily="18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 Rounded MT Bold" pitchFamily="34" charset="0"/>
              <a:ea typeface="Times New Roman" pitchFamily="18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produces a different set of reactions from other intravenous anesthetics.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 Rounded MT Bold" pitchFamily="34" charset="0"/>
              <a:ea typeface="Times New Roman" pitchFamily="18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Resembles phencyclidine, which is a street drug that may cause hallucinations.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 Rounded MT Bold" pitchFamily="34" charset="0"/>
              <a:ea typeface="Times New Roman" pitchFamily="18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Because patients who have been anesthetized with </a:t>
            </a:r>
            <a:r>
              <a:rPr lang="en-US" dirty="0" err="1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ketamine</a:t>
            </a: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often have sensory illusions and vivid dreams during post-operative recovery, </a:t>
            </a:r>
            <a:r>
              <a:rPr lang="en-US" dirty="0" err="1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ketamine</a:t>
            </a: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is not often given to adult patients.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 Rounded MT Bold" pitchFamily="34" charset="0"/>
              <a:ea typeface="Times New Roman" pitchFamily="18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It is, </a:t>
            </a:r>
            <a:r>
              <a:rPr lang="en-US" dirty="0" smtClean="0">
                <a:solidFill>
                  <a:srgbClr val="FFFF00"/>
                </a:solidFill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however, useful in anesthetizing children, patients in shock, and trauma casualties in war zones where anesthesia equipment may be difficult to obtain.</a:t>
            </a:r>
            <a:endParaRPr lang="en-US" dirty="0" smtClean="0">
              <a:solidFill>
                <a:srgbClr val="FFFF00"/>
              </a:solidFill>
              <a:latin typeface="Arial Rounded MT Bold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1294804" cy="1294804"/>
            <a:chOff x="1562397" y="297"/>
            <a:chExt cx="1294804" cy="1294804"/>
          </a:xfrm>
        </p:grpSpPr>
        <p:sp>
          <p:nvSpPr>
            <p:cNvPr id="3" name="Oval 2"/>
            <p:cNvSpPr/>
            <p:nvPr/>
          </p:nvSpPr>
          <p:spPr>
            <a:xfrm>
              <a:off x="1562397" y="297"/>
              <a:ext cx="1294804" cy="1294804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4" name="Oval 4"/>
            <p:cNvSpPr/>
            <p:nvPr/>
          </p:nvSpPr>
          <p:spPr>
            <a:xfrm>
              <a:off x="1752017" y="189917"/>
              <a:ext cx="915564" cy="915564"/>
            </a:xfrm>
            <a:prstGeom prst="rect">
              <a:avLst/>
            </a:prstGeom>
            <a:solidFill>
              <a:srgbClr val="3399FF"/>
            </a:solidFill>
            <a:ln>
              <a:solidFill>
                <a:schemeClr val="bg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71257" tIns="25400" rIns="71257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>
                  <a:solidFill>
                    <a:schemeClr val="bg1"/>
                  </a:solidFill>
                </a:rPr>
                <a:t>AGE</a:t>
              </a:r>
              <a:endParaRPr lang="en-US" sz="2000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219200" y="1295400"/>
            <a:ext cx="7467600" cy="47705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Young’s rule (for 1 to 12 years):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Paediatric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dose  =    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Age (in years) x adult dose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age+12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Brunton’s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Rule: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</a:t>
            </a:r>
            <a:r>
              <a:rPr lang="en-US" sz="1600" dirty="0" err="1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aediatric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dose = </a:t>
            </a:r>
            <a:r>
              <a:rPr kumimoji="0" lang="en-US" sz="1600" b="0" i="1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age x adult dose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25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Dilling’s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rule: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Paediatric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dose  =    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age (in years) x adult dose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	               20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Fried's Rule (for Infants and Children up to 1 to 2 Years):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Paediatric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dose = 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age (in months) x adult dose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150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Cowling’s rule: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Pediatric dose = 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age(at next birthday in years) x adult dose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	            24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Starkenstein’s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Rule: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Paediatric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dose =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age x adult dose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	</a:t>
            </a:r>
            <a:r>
              <a:rPr lang="en-US" sz="16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18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28600" y="1295400"/>
            <a:ext cx="89154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 dirty="0" smtClean="0">
              <a:latin typeface="Arial Rounded MT Bold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A)Drugs for medical emergencies: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2000" b="1" dirty="0" smtClean="0">
              <a:solidFill>
                <a:srgbClr val="FF0000"/>
              </a:solidFill>
              <a:latin typeface="Rockwell Extra Bold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The use of pharmacological measures for behavior management and the uncooperative nature of substantial majority of the patients, puts the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pedodontic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practice at a greater risk.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2000" dirty="0" smtClean="0"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These drugs can prove to be </a:t>
            </a:r>
            <a:r>
              <a:rPr lang="en-US" sz="2000" i="1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life-saving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when a situation arises.</a:t>
            </a:r>
            <a:endParaRPr lang="en-US" sz="2000" dirty="0" smtClean="0">
              <a:latin typeface="Arial Rounded MT Bold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2000" dirty="0" smtClean="0">
              <a:latin typeface="Arial Rounded MT Bold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A practice requires a 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complete set of emergency drugs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which are as follows: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28600"/>
            <a:ext cx="6781800" cy="954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          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Miscellaneous Drugs</a:t>
            </a:r>
            <a:endParaRPr lang="en-US" sz="2800" b="1" dirty="0" smtClean="0">
              <a:solidFill>
                <a:schemeClr val="accent6">
                  <a:lumMod val="50000"/>
                </a:schemeClr>
              </a:solidFill>
              <a:latin typeface="Rockwell Extra Bold" pitchFamily="18" charset="0"/>
              <a:cs typeface="Arial" pitchFamily="34" charset="0"/>
            </a:endParaRPr>
          </a:p>
          <a:p>
            <a:endParaRPr lang="en-US" sz="2800" dirty="0">
              <a:latin typeface="Rockwell Extra Bol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228600"/>
          <a:ext cx="9144000" cy="6289273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048000"/>
                <a:gridCol w="3048000"/>
                <a:gridCol w="3048000"/>
              </a:tblGrid>
              <a:tr h="2044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Drug group</a:t>
                      </a:r>
                      <a:endParaRPr lang="en-US" sz="1400" dirty="0">
                        <a:latin typeface="Rockwell Extra Bol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383" marR="6438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Common example</a:t>
                      </a:r>
                      <a:endParaRPr lang="en-US" sz="1400">
                        <a:latin typeface="Rockwell Extra Bol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383" marR="6438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/>
                        <a:t>Purpose</a:t>
                      </a:r>
                      <a:endParaRPr lang="en-US" sz="1400">
                        <a:latin typeface="Rockwell Extra Bol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383" marR="64383" marT="0" marB="0"/>
                </a:tc>
              </a:tr>
              <a:tr h="26061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C00000"/>
                          </a:solidFill>
                          <a:latin typeface="Rockwell Extra Bold" pitchFamily="18" charset="0"/>
                        </a:rPr>
                        <a:t>Parenteral</a:t>
                      </a:r>
                      <a:r>
                        <a:rPr lang="en-US" sz="1400" dirty="0">
                          <a:solidFill>
                            <a:srgbClr val="C00000"/>
                          </a:solidFill>
                          <a:latin typeface="Rockwell Extra Bold" pitchFamily="18" charset="0"/>
                        </a:rPr>
                        <a:t> preparation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Analgesic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Anticonvulsant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Antihistamine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/>
                        <a:t>Antihypoglycemic</a:t>
                      </a:r>
                      <a:endParaRPr lang="en-US" sz="14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Corticosteroid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Narcotic antagonist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/>
                        <a:t>Sympathomimetic</a:t>
                      </a:r>
                      <a:endParaRPr lang="en-US" sz="14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/>
                        <a:t>Vagolytic</a:t>
                      </a:r>
                      <a:r>
                        <a:rPr lang="en-US" sz="1400" dirty="0"/>
                        <a:t> </a:t>
                      </a:r>
                      <a:endParaRPr lang="en-US" sz="1400" dirty="0">
                        <a:latin typeface="Rockwell Extra Bol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383" marR="6438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Morphine </a:t>
                      </a:r>
                      <a:r>
                        <a:rPr lang="en-US" sz="1400" dirty="0" err="1"/>
                        <a:t>sulphate</a:t>
                      </a:r>
                      <a:endParaRPr lang="en-US" sz="14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Diazepam, </a:t>
                      </a:r>
                      <a:r>
                        <a:rPr lang="en-US" sz="1400" dirty="0" err="1"/>
                        <a:t>midazolam</a:t>
                      </a:r>
                      <a:endParaRPr lang="en-US" sz="14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/>
                        <a:t>Diphenhydramine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 err="1"/>
                        <a:t>chlorpheniramine</a:t>
                      </a:r>
                      <a:endParaRPr lang="en-US" sz="14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50% dextrose in water, glucagon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/>
                        <a:t>Methylprednisolone</a:t>
                      </a:r>
                      <a:r>
                        <a:rPr lang="en-US" sz="1400" dirty="0"/>
                        <a:t>,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/>
                        <a:t>Naloxone</a:t>
                      </a:r>
                      <a:endParaRPr lang="en-US" sz="14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Epinephrine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Atropine</a:t>
                      </a:r>
                      <a:endParaRPr lang="en-US" sz="1400" dirty="0">
                        <a:latin typeface="Rockwell Extra Bol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383" marR="6438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Emergency </a:t>
                      </a:r>
                      <a:r>
                        <a:rPr lang="en-US" sz="1400" dirty="0"/>
                        <a:t>pain relief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Convulsions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Allergic reactions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Hypoglycemia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Allergic reactions and anaphylaxis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Opioid overdose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Anaphylactic shock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err="1" smtClean="0"/>
                        <a:t>Bradycardia,asthma</a:t>
                      </a:r>
                      <a:endParaRPr lang="en-US" sz="1400" dirty="0">
                        <a:latin typeface="Rockwell Extra Bol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4383" marR="6438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188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Rockwell Extra Bold" pitchFamily="18" charset="0"/>
                        </a:rPr>
                        <a:t>Oral preparations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Antihistamine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/>
                        <a:t>Antihypoglycemic</a:t>
                      </a:r>
                      <a:endParaRPr lang="en-US" sz="14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Vasodilator</a:t>
                      </a:r>
                      <a:endParaRPr lang="en-US" sz="1400" dirty="0">
                        <a:latin typeface="Rockwell Extra Bol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/>
                        <a:t>Diphenhydramine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 err="1"/>
                        <a:t>chlorpheniramine</a:t>
                      </a:r>
                      <a:endParaRPr lang="en-US" sz="14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Candy, fruit juice, sugar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N</a:t>
                      </a:r>
                      <a:r>
                        <a:rPr lang="en-US" sz="1400" dirty="0" smtClean="0"/>
                        <a:t>itroglycerine </a:t>
                      </a:r>
                      <a:endParaRPr lang="en-US" sz="1400" dirty="0">
                        <a:latin typeface="Rockwell Extra Bol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Allergic reactions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Hypoglycemia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/>
                        <a:t>Cardiac arrest</a:t>
                      </a:r>
                      <a:endParaRPr lang="en-US" sz="1400" dirty="0">
                        <a:latin typeface="Rockwell Extra Bol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88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C00000"/>
                          </a:solidFill>
                          <a:latin typeface="Rockwell Extra Bold" pitchFamily="18" charset="0"/>
                        </a:rPr>
                        <a:t>Inhaled preparation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Bronchodilator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Oxygen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Respiratory stimulant</a:t>
                      </a:r>
                      <a:endParaRPr lang="en-US" sz="1400" dirty="0">
                        <a:latin typeface="Rockwell Extra Bol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/>
                        <a:t>Metaproterenol</a:t>
                      </a:r>
                      <a:endParaRPr lang="en-US" sz="14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Epinephrine </a:t>
                      </a:r>
                      <a:r>
                        <a:rPr lang="en-US" sz="1400" dirty="0" err="1"/>
                        <a:t>bitartrate</a:t>
                      </a:r>
                      <a:endParaRPr lang="en-US" sz="14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/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Aromatic </a:t>
                      </a:r>
                      <a:r>
                        <a:rPr lang="en-US" sz="1400" dirty="0"/>
                        <a:t>ammonia</a:t>
                      </a:r>
                      <a:endParaRPr lang="en-US" sz="1400" dirty="0">
                        <a:latin typeface="Rockwell Extra Bol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Asthma, anaphylaxis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COPD, respiratory distress, cardiac arrest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/>
                        <a:t>respiratory distress</a:t>
                      </a:r>
                      <a:endParaRPr lang="en-US" sz="1400" dirty="0">
                        <a:latin typeface="Rockwell Extra Bol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0" y="0"/>
            <a:ext cx="9144000" cy="6894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3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3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1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b="1" dirty="0" smtClean="0">
                <a:solidFill>
                  <a:srgbClr val="FF0000"/>
                </a:solidFill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) Nutritional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 supplements</a:t>
            </a:r>
            <a:b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457200" marR="0" lvl="1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Mineral supplements</a:t>
            </a:r>
          </a:p>
          <a:p>
            <a:pPr marL="457200" marR="0" lvl="1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Rockwell Extra Bold" pitchFamily="18" charset="0"/>
              <a:cs typeface="Arial" pitchFamily="34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b="1" u="sng" dirty="0" err="1" smtClean="0">
                <a:solidFill>
                  <a:schemeClr val="accent3"/>
                </a:solidFill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i.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3"/>
                </a:solidFill>
                <a:effectLst/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Calcium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3"/>
                </a:solidFill>
                <a:effectLst/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glubionate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000" b="1" dirty="0" smtClean="0">
              <a:solidFill>
                <a:schemeClr val="accent3"/>
              </a:solidFill>
              <a:latin typeface="Rockwell Extra Bold" pitchFamily="18" charset="0"/>
              <a:ea typeface="Times New Roman" pitchFamily="18" charset="0"/>
              <a:cs typeface="Times New Roman" pitchFamily="18" charset="0"/>
            </a:endParaRPr>
          </a:p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indicated in deficient serum calcium levels. </a:t>
            </a:r>
          </a:p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Dose : 800-1200 mg/day. </a:t>
            </a:r>
          </a:p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Available as calcium Sandoz,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oscal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syr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1.8g/5ml.</a:t>
            </a: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ii. 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Calcium lactate: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u="sng" dirty="0" smtClean="0">
              <a:solidFill>
                <a:schemeClr val="accent3"/>
              </a:solidFill>
              <a:latin typeface="Rockwell Extra Bold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indicated in deficient  serum calcium levels.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Dose: 400-500 mg/day in 3-6 divided doses.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Available: tablets 325, 500 mg.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accent3"/>
                </a:solidFill>
                <a:effectLst/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iii.</a:t>
            </a:r>
            <a:r>
              <a:rPr kumimoji="0" lang="en-US" sz="2000" b="0" i="0" u="sng" strike="noStrike" cap="none" normalizeH="0" baseline="0" dirty="0" err="1" smtClean="0">
                <a:ln>
                  <a:noFill/>
                </a:ln>
                <a:solidFill>
                  <a:schemeClr val="accent3"/>
                </a:solidFill>
                <a:effectLst/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Ferrous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sng" strike="noStrike" cap="none" normalizeH="0" baseline="0" dirty="0" err="1" smtClean="0">
                <a:ln>
                  <a:noFill/>
                </a:ln>
                <a:solidFill>
                  <a:schemeClr val="accent3"/>
                </a:solidFill>
                <a:effectLst/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sulphate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solidFill>
                <a:schemeClr val="accent3"/>
              </a:solidFill>
              <a:latin typeface="Rockwell Extra Bold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indicated in iron deficiency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anaemia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for prophylaxis and in preterm infants (not before 2 months of age).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3" descr="GP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304800"/>
            <a:ext cx="2286000" cy="2819400"/>
          </a:xfrm>
          <a:prstGeom prst="rect">
            <a:avLst/>
          </a:prstGeom>
          <a:noFill/>
          <a:ln w="38100" cmpd="dbl">
            <a:solidFill>
              <a:srgbClr val="66FF33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09600"/>
            <a:ext cx="91440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3"/>
                </a:solidFill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Dose: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chemeClr val="accent3"/>
              </a:solidFill>
              <a:latin typeface="Rockwell Extra Bold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For iron deficiency </a:t>
            </a:r>
            <a:r>
              <a:rPr lang="en-US" sz="20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anaemia</a:t>
            </a:r>
            <a:r>
              <a:rPr lang="en-US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6mg elemental iron/kg/day in three divided doses.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For prophylaxis- 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1-2 mg/kg/day in 2-3divided doses.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accent3"/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Availability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Durovit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Fezocar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drops, Syrup </a:t>
            </a:r>
            <a:r>
              <a:rPr lang="en-US" sz="2000" dirty="0" err="1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iberol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syr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fezocar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, cap </a:t>
            </a:r>
            <a:r>
              <a:rPr lang="en-US" sz="2000" dirty="0" err="1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Elferri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-TR,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150 mg tab, pediatric drops 75mg (15mg iron)/0.6ml in 50ml,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125mg (25mg iron)/1ml in 50ml, 45mg(15mg iron)/0.6ml in 60ml.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sz="2000" dirty="0" smtClean="0">
              <a:latin typeface="Arial Rounded MT Bold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914400"/>
            <a:ext cx="8534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en-US" sz="2400" b="1" dirty="0" smtClean="0">
                <a:solidFill>
                  <a:schemeClr val="accent2"/>
                </a:solidFill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 Vitamin supplements:</a:t>
            </a:r>
            <a:br>
              <a:rPr lang="en-US" sz="2400" b="1" dirty="0" smtClean="0">
                <a:solidFill>
                  <a:schemeClr val="accent2"/>
                </a:solidFill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</a:br>
            <a:endParaRPr lang="en-US" sz="2400" dirty="0" smtClean="0">
              <a:solidFill>
                <a:schemeClr val="accent2"/>
              </a:solidFill>
              <a:latin typeface="Rockwell Extra Bold" pitchFamily="18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u="sng" dirty="0" smtClean="0">
                <a:solidFill>
                  <a:schemeClr val="accent3"/>
                </a:solidFill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Vitamin B-complex</a:t>
            </a:r>
            <a:r>
              <a:rPr lang="en-US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buAutoNum type="romanLcPeriod"/>
            </a:pPr>
            <a:endParaRPr lang="en-US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buAutoNum type="romanLcPeriod"/>
            </a:pP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these formulations comprise of water soluble vitamin B1,B2,B3,B6,B12 </a:t>
            </a: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</a:b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and indicated along with antibiotics, </a:t>
            </a:r>
            <a:r>
              <a:rPr lang="en-US" dirty="0" err="1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prohylactically</a:t>
            </a: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in </a:t>
            </a:r>
            <a:r>
              <a:rPr lang="en-US" dirty="0" err="1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Ariboflavinosis</a:t>
            </a: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, and malnutrition.</a:t>
            </a:r>
            <a:b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</a:br>
            <a:endParaRPr lang="en-US" dirty="0" smtClean="0">
              <a:latin typeface="Arial Rounded MT Bold" pitchFamily="34" charset="0"/>
              <a:ea typeface="Times New Roman" pitchFamily="18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buAutoNum type="romanLcPeriod"/>
            </a:pPr>
            <a:endParaRPr lang="en-US" dirty="0" smtClean="0">
              <a:latin typeface="Arial Rounded MT Bold" pitchFamily="34" charset="0"/>
              <a:ea typeface="Times New Roman" pitchFamily="18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buAutoNum type="romanLcPeriod"/>
            </a:pP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Individual preparations of each vitamin are also available for selected deficiencies. </a:t>
            </a:r>
            <a:b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</a:b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</a:br>
            <a:r>
              <a:rPr lang="en-US" dirty="0" smtClean="0">
                <a:solidFill>
                  <a:schemeClr val="accent3"/>
                </a:solidFill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ii. </a:t>
            </a:r>
            <a:r>
              <a:rPr lang="en-US" u="sng" dirty="0" smtClean="0">
                <a:solidFill>
                  <a:schemeClr val="accent3"/>
                </a:solidFill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Vitamin D:</a:t>
            </a:r>
            <a:r>
              <a:rPr lang="en-US" dirty="0" smtClean="0">
                <a:solidFill>
                  <a:schemeClr val="accent3"/>
                </a:solidFill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indicated to prevent or treat rickets. </a:t>
            </a: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 Rounded MT Bold" pitchFamily="34" charset="0"/>
              <a:ea typeface="Times New Roman" pitchFamily="18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3"/>
                </a:solidFill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Dose: </a:t>
            </a: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10mcg/day, 400 IU/24 hour</a:t>
            </a: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3"/>
                </a:solidFill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Availability:</a:t>
            </a: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calciferol</a:t>
            </a: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, </a:t>
            </a: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ergocalciferol</a:t>
            </a: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liq.8000 IU/ml in 60 ml. </a:t>
            </a:r>
            <a:endParaRPr lang="en-US" dirty="0" smtClean="0">
              <a:latin typeface="Arial Rounded MT Bold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6106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rgbClr val="FFFF00"/>
                </a:solidFill>
              </a:rPr>
              <a:t>References:</a:t>
            </a:r>
          </a:p>
          <a:p>
            <a:endParaRPr lang="en-US" i="1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Tripathi</a:t>
            </a:r>
            <a:r>
              <a:rPr lang="en-US" dirty="0" smtClean="0"/>
              <a:t> KD. Essentials of medical pharmacology. 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Stewart RE, Barber TK, Troutman KC, Wei SHY. Pediatric dentistry: scientific foundations and clinical practice. 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Mcdonald</a:t>
            </a:r>
            <a:r>
              <a:rPr lang="en-US" dirty="0" smtClean="0"/>
              <a:t> RE, Avery DA, Dean JA. Dentistry for the child and adolescent. 2004, </a:t>
            </a:r>
            <a:r>
              <a:rPr lang="en-US" dirty="0" err="1" smtClean="0"/>
              <a:t>ed</a:t>
            </a:r>
            <a:r>
              <a:rPr lang="en-US" dirty="0" smtClean="0"/>
              <a:t> 8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dirty="0" err="1" smtClean="0"/>
              <a:t>Malamed</a:t>
            </a:r>
            <a:r>
              <a:rPr lang="en-US" dirty="0" smtClean="0"/>
              <a:t> SF. Sedation: a guide to patient management.1982 </a:t>
            </a:r>
            <a:r>
              <a:rPr lang="en-US" dirty="0" err="1" smtClean="0"/>
              <a:t>ed</a:t>
            </a:r>
            <a:r>
              <a:rPr lang="en-US" dirty="0" smtClean="0"/>
              <a:t> 4,</a:t>
            </a:r>
          </a:p>
          <a:p>
            <a:r>
              <a:rPr lang="en-US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American academy of pediatric dentistry council on clinical affairs. </a:t>
            </a:r>
            <a:r>
              <a:rPr lang="en-US" dirty="0" err="1" smtClean="0"/>
              <a:t>Guidline</a:t>
            </a:r>
            <a:r>
              <a:rPr lang="en-US" dirty="0" smtClean="0"/>
              <a:t> on appropriate use of antibiotic therapy for pediatric dental patients. </a:t>
            </a:r>
            <a:r>
              <a:rPr lang="en-US" dirty="0" err="1" smtClean="0"/>
              <a:t>Pediatr</a:t>
            </a:r>
            <a:r>
              <a:rPr lang="en-US" dirty="0" smtClean="0"/>
              <a:t> dent. 2005-2006;27</a:t>
            </a:r>
          </a:p>
          <a:p>
            <a:endParaRPr lang="en-US" dirty="0" smtClean="0"/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 Stephen HY Wei. Pediatric dentistry: total patient care. </a:t>
            </a:r>
          </a:p>
          <a:p>
            <a:pPr lvl="0"/>
            <a:endParaRPr lang="en-US" dirty="0" smtClean="0"/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 Committee on nutrition, American academy of pediatrics: policy statement on calcium requirements of infants, children and adolescents. Pediatrics 1999;104(5): 1152-57.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362200"/>
            <a:ext cx="8001000" cy="2200989"/>
          </a:xfrm>
          <a:prstGeom prst="wav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600" dirty="0" smtClean="0">
                <a:latin typeface="Algerian" pitchFamily="82" charset="0"/>
              </a:rPr>
              <a:t>        Thank you</a:t>
            </a:r>
            <a:endParaRPr lang="en-US" sz="66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752600" y="4648200"/>
            <a:ext cx="6934200" cy="132343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Paediatric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dose =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child’s body surface area x adult dose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			1.7m</a:t>
            </a:r>
            <a:r>
              <a:rPr kumimoji="0" lang="en-US" sz="1600" b="0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Clark’s SA Rule: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Paediatric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dose = 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Surface area of child x adult dose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Surface area of adult 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04800" y="914400"/>
            <a:ext cx="1294804" cy="1294804"/>
            <a:chOff x="1562397" y="297"/>
            <a:chExt cx="1294804" cy="1294804"/>
          </a:xfrm>
        </p:grpSpPr>
        <p:sp>
          <p:nvSpPr>
            <p:cNvPr id="4" name="Oval 3"/>
            <p:cNvSpPr/>
            <p:nvPr/>
          </p:nvSpPr>
          <p:spPr>
            <a:xfrm>
              <a:off x="1562397" y="297"/>
              <a:ext cx="1294804" cy="129480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5" name="Oval 4"/>
            <p:cNvSpPr/>
            <p:nvPr/>
          </p:nvSpPr>
          <p:spPr>
            <a:xfrm>
              <a:off x="1752017" y="189917"/>
              <a:ext cx="915564" cy="915564"/>
            </a:xfrm>
            <a:prstGeom prst="rect">
              <a:avLst/>
            </a:prstGeom>
            <a:solidFill>
              <a:srgbClr val="3399FF"/>
            </a:solidFill>
            <a:ln>
              <a:solidFill>
                <a:schemeClr val="bg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71257" tIns="25400" rIns="71257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Body </a:t>
              </a:r>
              <a:r>
                <a:rPr lang="en-US" sz="2000" dirty="0" smtClean="0"/>
                <a:t>Weight</a:t>
              </a:r>
              <a:endParaRPr lang="en-US" sz="2000" kern="12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57200" y="4648200"/>
            <a:ext cx="1294804" cy="1294804"/>
            <a:chOff x="1562397" y="297"/>
            <a:chExt cx="1294804" cy="1294804"/>
          </a:xfrm>
        </p:grpSpPr>
        <p:sp>
          <p:nvSpPr>
            <p:cNvPr id="7" name="Oval 6"/>
            <p:cNvSpPr/>
            <p:nvPr/>
          </p:nvSpPr>
          <p:spPr>
            <a:xfrm>
              <a:off x="1562397" y="297"/>
              <a:ext cx="1294804" cy="129480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8" name="Oval 4"/>
            <p:cNvSpPr/>
            <p:nvPr/>
          </p:nvSpPr>
          <p:spPr>
            <a:xfrm>
              <a:off x="1752017" y="189917"/>
              <a:ext cx="915564" cy="915564"/>
            </a:xfrm>
            <a:prstGeom prst="rect">
              <a:avLst/>
            </a:prstGeom>
            <a:solidFill>
              <a:srgbClr val="3399FF"/>
            </a:solidFill>
            <a:ln>
              <a:solidFill>
                <a:schemeClr val="bg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71257" tIns="25400" rIns="71257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Body surface area</a:t>
              </a:r>
              <a:endParaRPr lang="en-US" sz="2000" kern="1200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1600200" y="914400"/>
            <a:ext cx="678180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Clarke’s rule: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Paediatric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dose  =    </a:t>
            </a: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weight(in pounds) x adult dose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150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2971800"/>
            <a:ext cx="8458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Body surface area (BSA)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 determined from a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west’s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nomogram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using the child's height and weight. 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ln>
            <a:noFill/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1) Drugs for infection control: Antimicrobial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Agents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914400"/>
            <a:ext cx="89154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An antibiotic is a chemical substance produced by various species of micro organisms (bacteria, fungi, and </a:t>
            </a:r>
            <a:r>
              <a:rPr lang="en-US" dirty="0" err="1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actinomycets</a:t>
            </a: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) that suppress the growth of other microorganisms and may eventually destroy them.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dirty="0" smtClean="0">
              <a:latin typeface="Arial Rounded MT Bold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May be :</a:t>
            </a:r>
            <a:r>
              <a:rPr lang="en-US" dirty="0" smtClean="0">
                <a:solidFill>
                  <a:schemeClr val="accent3"/>
                </a:solidFill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Synthetic drugs</a:t>
            </a:r>
            <a:br>
              <a:rPr lang="en-US" dirty="0" smtClean="0">
                <a:solidFill>
                  <a:schemeClr val="accent3"/>
                </a:solidFill>
                <a:latin typeface="Arial Rounded MT Bold" pitchFamily="34" charset="0"/>
                <a:ea typeface="Times New Roman" pitchFamily="18" charset="0"/>
                <a:cs typeface="Arial" pitchFamily="34" charset="0"/>
              </a:rPr>
            </a:br>
            <a:r>
              <a:rPr lang="en-US" dirty="0" smtClean="0">
                <a:solidFill>
                  <a:schemeClr val="accent3"/>
                </a:solidFill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              Naturally obtained drugs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dirty="0" smtClean="0">
              <a:latin typeface="Arial Rounded MT Bold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Choice of an antimicrobial  agent depends upon</a:t>
            </a:r>
            <a:br>
              <a:rPr lang="en-US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</a:br>
            <a:endParaRPr lang="en-US" sz="1000" dirty="0" smtClean="0">
              <a:latin typeface="Arial Rounded MT Bold" pitchFamily="34" charset="0"/>
              <a:cs typeface="Arial" pitchFamily="34" charset="0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1676400" y="3200400"/>
          <a:ext cx="57150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295400" y="685800"/>
          <a:ext cx="65532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 rot="17694739">
            <a:off x="1222536" y="3020828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Rockwell Extra Bold" pitchFamily="18" charset="0"/>
              </a:rPr>
              <a:t>Antimicrobial A gents</a:t>
            </a:r>
            <a:endParaRPr lang="en-US" dirty="0">
              <a:latin typeface="Rockwell Extra Bol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28600"/>
            <a:ext cx="9144000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b="1" u="sng" dirty="0" smtClean="0">
                <a:solidFill>
                  <a:srgbClr val="C00000"/>
                </a:solidFill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A)Beta </a:t>
            </a:r>
            <a:r>
              <a:rPr lang="en-US" sz="2000" b="1" u="sng" dirty="0" err="1" smtClean="0">
                <a:solidFill>
                  <a:srgbClr val="C00000"/>
                </a:solidFill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Lactam</a:t>
            </a:r>
            <a:r>
              <a:rPr lang="en-US" sz="2000" b="1" u="sng" dirty="0" smtClean="0">
                <a:solidFill>
                  <a:srgbClr val="C00000"/>
                </a:solidFill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 Antibiotics</a:t>
            </a:r>
            <a:r>
              <a:rPr lang="en-US" sz="2000" b="1" dirty="0" smtClean="0">
                <a:solidFill>
                  <a:schemeClr val="accent3"/>
                </a:solidFill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accent3"/>
                </a:solidFill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accent3"/>
                </a:solidFill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accent3"/>
                </a:solidFill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accent3"/>
                </a:solidFill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Penicillin and </a:t>
            </a:r>
            <a:r>
              <a:rPr lang="en-US" sz="2000" b="1" dirty="0" err="1" smtClean="0">
                <a:solidFill>
                  <a:schemeClr val="accent3"/>
                </a:solidFill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Cephalosporine</a:t>
            </a:r>
            <a:r>
              <a:rPr lang="en-US" sz="2000" b="1" dirty="0" smtClean="0">
                <a:solidFill>
                  <a:schemeClr val="accent3"/>
                </a:solidFill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 </a:t>
            </a:r>
            <a:br>
              <a:rPr lang="en-US" sz="2000" b="1" dirty="0" smtClean="0">
                <a:solidFill>
                  <a:schemeClr val="accent3"/>
                </a:solidFill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en-US" sz="2400" b="1" dirty="0" err="1" smtClean="0">
                <a:solidFill>
                  <a:srgbClr val="B6C529"/>
                </a:solidFill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Penicillins</a:t>
            </a:r>
            <a:r>
              <a:rPr lang="en-US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(1941)</a:t>
            </a:r>
            <a:br>
              <a:rPr lang="en-US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solidFill>
                  <a:srgbClr val="FFC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Originally obtained from</a:t>
            </a:r>
            <a:r>
              <a:rPr lang="en-US" sz="2000" i="1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Penicillium</a:t>
            </a:r>
            <a:r>
              <a:rPr lang="en-US" sz="2000" i="1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notatum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, now it is derived from</a:t>
            </a:r>
            <a:r>
              <a:rPr lang="en-US" sz="2000" i="1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P.chrysogenum</a:t>
            </a:r>
            <a:r>
              <a:rPr lang="en-US" sz="2000" i="1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Inhibit the bacterial cell wall synthesis and are mainly active against the gram positive </a:t>
            </a:r>
            <a:r>
              <a:rPr lang="en-US" sz="2000" dirty="0" err="1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baceria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. The commonly used agents are:</a:t>
            </a:r>
            <a:br>
              <a:rPr lang="en-US" sz="20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rgbClr val="C00000"/>
                </a:solidFill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Amoxicillin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Extended spectrum </a:t>
            </a:r>
            <a:r>
              <a:rPr lang="en-US" dirty="0" err="1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aminopenicillin</a:t>
            </a: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good oral absorption not interfered by food.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Drug of choice in </a:t>
            </a:r>
            <a:r>
              <a:rPr lang="en-US" dirty="0" err="1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orodental</a:t>
            </a: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infectionsand</a:t>
            </a:r>
            <a:r>
              <a:rPr lang="en-US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in the antibiotic prophylaxis. </a:t>
            </a:r>
            <a:endParaRPr lang="en-US" dirty="0" smtClean="0">
              <a:latin typeface="Arial Rounded MT Bold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Rockwell Extra Bold" pitchFamily="18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16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Rockwell Extra Bold" pitchFamily="18" charset="0"/>
                <a:ea typeface="Times New Roman" pitchFamily="18" charset="0"/>
                <a:cs typeface="Arial" pitchFamily="34" charset="0"/>
              </a:rPr>
            </a:b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Ampicillin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 </a:t>
            </a:r>
            <a:br>
              <a:rPr kumimoji="0" lang="en-US" sz="20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an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aminopenicillin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with spectrum similar to amoxicillin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with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an incomplete oral absorption as foo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d interferes with it. This also frequently leads to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diarrhea after oral administration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3182</TotalTime>
  <Words>3493</Words>
  <Application>Microsoft Office PowerPoint</Application>
  <PresentationFormat>On-screen Show (4:3)</PresentationFormat>
  <Paragraphs>841</Paragraphs>
  <Slides>56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8" baseType="lpstr">
      <vt:lpstr>Metro</vt:lpstr>
      <vt:lpstr>CorelDRAW</vt:lpstr>
      <vt:lpstr>various DRUGS used IN PAEDIATRIC DENTISTRY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Classification:</vt:lpstr>
      <vt:lpstr>Slide 34</vt:lpstr>
      <vt:lpstr>Slide 35</vt:lpstr>
      <vt:lpstr>Composition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DRUGS IN PAEDIATRIC DENTISTRY </dc:title>
  <dc:creator>dell</dc:creator>
  <cp:lastModifiedBy>Mirchi 1</cp:lastModifiedBy>
  <cp:revision>36</cp:revision>
  <dcterms:created xsi:type="dcterms:W3CDTF">2014-09-06T15:00:36Z</dcterms:created>
  <dcterms:modified xsi:type="dcterms:W3CDTF">2014-09-14T15:21:24Z</dcterms:modified>
</cp:coreProperties>
</file>