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B88B-477F-4C26-89AB-F49ACA2F6D9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88A8-A575-4B21-8609-5CBBFFEFCE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B88B-477F-4C26-89AB-F49ACA2F6D9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88A8-A575-4B21-8609-5CBBFFEFCE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B88B-477F-4C26-89AB-F49ACA2F6D9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88A8-A575-4B21-8609-5CBBFFEFCE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B88B-477F-4C26-89AB-F49ACA2F6D9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88A8-A575-4B21-8609-5CBBFFEFCE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B88B-477F-4C26-89AB-F49ACA2F6D9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88A8-A575-4B21-8609-5CBBFFEFCE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B88B-477F-4C26-89AB-F49ACA2F6D9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88A8-A575-4B21-8609-5CBBFFEFCE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B88B-477F-4C26-89AB-F49ACA2F6D9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88A8-A575-4B21-8609-5CBBFFEFCE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B88B-477F-4C26-89AB-F49ACA2F6D9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88A8-A575-4B21-8609-5CBBFFEFCE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B88B-477F-4C26-89AB-F49ACA2F6D9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88A8-A575-4B21-8609-5CBBFFEFCE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B88B-477F-4C26-89AB-F49ACA2F6D9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88A8-A575-4B21-8609-5CBBFFEFCE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B88B-477F-4C26-89AB-F49ACA2F6D9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88A8-A575-4B21-8609-5CBBFFEFCE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B88B-477F-4C26-89AB-F49ACA2F6D9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188A8-A575-4B21-8609-5CBBFFEFCE8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Which of the following statements regarding fibroid are true?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Fibroids are benign </a:t>
            </a:r>
            <a:r>
              <a:rPr lang="en-US" dirty="0" err="1" smtClean="0"/>
              <a:t>tumours</a:t>
            </a:r>
            <a:r>
              <a:rPr lang="en-US" dirty="0" smtClean="0"/>
              <a:t> of striated muscles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Have the highest incidence in the 7</a:t>
            </a:r>
            <a:r>
              <a:rPr lang="en-US" baseline="30000" dirty="0" smtClean="0"/>
              <a:t>th</a:t>
            </a:r>
            <a:r>
              <a:rPr lang="en-US" dirty="0" smtClean="0"/>
              <a:t> decade of life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Subserosal</a:t>
            </a:r>
            <a:r>
              <a:rPr lang="en-US" dirty="0" smtClean="0"/>
              <a:t> fibroids lie just below the </a:t>
            </a:r>
            <a:r>
              <a:rPr lang="en-US" dirty="0" err="1" smtClean="0"/>
              <a:t>endometrium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20% </a:t>
            </a:r>
            <a:r>
              <a:rPr lang="en-US" dirty="0" err="1" smtClean="0"/>
              <a:t>firboids</a:t>
            </a:r>
            <a:r>
              <a:rPr lang="en-US" dirty="0" smtClean="0"/>
              <a:t> contain malignant tissue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2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is not a risk factor for uterine fibroids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Obesity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Early menopause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Nulliparous</a:t>
            </a:r>
            <a:r>
              <a:rPr lang="en-US" dirty="0" smtClean="0"/>
              <a:t> women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Strong family history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Menorrhagia</a:t>
            </a:r>
            <a:r>
              <a:rPr lang="en-US" dirty="0" smtClean="0"/>
              <a:t> with fibroids occurs most frequently with the following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Subserosal</a:t>
            </a:r>
            <a:r>
              <a:rPr lang="en-US" dirty="0" smtClean="0"/>
              <a:t> fibroids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Intramural fibroids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Submucosal</a:t>
            </a:r>
            <a:r>
              <a:rPr lang="en-US" dirty="0" smtClean="0"/>
              <a:t> fibroids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None of the above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Fibroid causes infertility due to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Endometrial changes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Abnormal cavity impairing sperm transport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Anovulation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Impaired fertilization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Expectant management for fibroid can be practiced in all of the following except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Women nearing menopause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Asymptomatic fibroids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Rapidly enlarging fibroids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Compliant with regular follow up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is not a medical modality of treatment of fibroids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GnRH</a:t>
            </a:r>
            <a:r>
              <a:rPr lang="en-US" dirty="0" smtClean="0"/>
              <a:t> agonists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Antiprogesterones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LNG-IUD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Estrogens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Aromatase</a:t>
            </a:r>
            <a:r>
              <a:rPr lang="en-US" dirty="0" smtClean="0"/>
              <a:t> inhibitors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Vaginal hysterectomy is </a:t>
            </a:r>
            <a:r>
              <a:rPr lang="en-US" dirty="0" err="1" smtClean="0"/>
              <a:t>favoured</a:t>
            </a:r>
            <a:r>
              <a:rPr lang="en-US" dirty="0" smtClean="0"/>
              <a:t> as a surgical modality for treatment of fibroids if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Uterine size is &lt;12 weeks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Uterus is fixed and non-mobile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In </a:t>
            </a:r>
            <a:r>
              <a:rPr lang="en-US" dirty="0" err="1" smtClean="0"/>
              <a:t>Subserous</a:t>
            </a:r>
            <a:r>
              <a:rPr lang="en-US" dirty="0" smtClean="0"/>
              <a:t> </a:t>
            </a:r>
            <a:r>
              <a:rPr lang="en-US" smtClean="0"/>
              <a:t>myoma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Associated PID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180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1</dc:title>
  <dc:creator>Devyani</dc:creator>
  <cp:lastModifiedBy>selfQ</cp:lastModifiedBy>
  <cp:revision>19</cp:revision>
  <dcterms:created xsi:type="dcterms:W3CDTF">2014-07-19T15:43:10Z</dcterms:created>
  <dcterms:modified xsi:type="dcterms:W3CDTF">2014-09-13T09:14:59Z</dcterms:modified>
</cp:coreProperties>
</file>