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9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a9c6d8aa2a_0_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a9c6d8aa2a_0_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a9c6d8aa2a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a9c6d8aa2a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a9c6d8aa2a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a9c6d8aa2a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a9c6d8aa2a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a9c6d8aa2a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a9c6d8aa2a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a9c6d8aa2a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a9c6d8aa2a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a9c6d8aa2a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a9c6d8aa2a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a9c6d8aa2a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a9c6d8aa2a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a9c6d8aa2a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a9c6d8aa2a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a9c6d8aa2a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aa02460533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aa02460533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a9c6d8aa2a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a9c6d8aa2a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a9c6d8aa2a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a9c6d8aa2a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a9c6d8aa2a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a9c6d8aa2a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a9c6d8aa2a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a9c6d8aa2a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a9c6d8aa2a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a9c6d8aa2a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a9c6d8aa2a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a9c6d8aa2a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a9c6d8aa2a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a9c6d8aa2a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a9c6d8aa2a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a9c6d8aa2a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a9c6d8aa2a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a9c6d8aa2a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a9c6d8aa2a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a9c6d8aa2a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a9c6d8aa2a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a9c6d8aa2a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a9c6d8aa2a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a9c6d8aa2a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aa0246053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aa02460533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a9c6d8aa2a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a9c6d8aa2a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a9c6d8aa2a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a9c6d8aa2a_0_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a9c6d8aa2a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a9c6d8aa2a_0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a9c6d8aa2a_0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a9c6d8aa2a_0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a9c6d8aa2a_0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a9c6d8aa2a_0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a9c6d8aa2a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a9c6d8aa2a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a9c6d8aa2a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a9c6d8aa2a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649ef7627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649ef76271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a9c6d8aa2a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a9c6d8aa2a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a9c6d8aa2a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a9c6d8aa2a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aa02460533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aa02460533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a9c6d8aa2a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a9c6d8aa2a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a9c6d8aa2a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a9c6d8aa2a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a9c6d8aa2a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a9c6d8aa2a_0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a9c6d8aa2a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a9c6d8aa2a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a9c6d8aa2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a9c6d8aa2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649ef7627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649ef7627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a9c6d8aa2a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a9c6d8aa2a_0_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a9c6d8aa2a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a9c6d8aa2a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a9c6d8aa2a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a9c6d8aa2a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a9c6d8aa2a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a9c6d8aa2a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aa0246053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aa0246053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a9c6d8aa2a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a9c6d8aa2a_0_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a9c6d8aa2a_0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a9c6d8aa2a_0_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a9c6d8aa2a_0_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2a9c6d8aa2a_0_5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a9c6d8aa2a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2a9c6d8aa2a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a9c6d8aa2a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2a9c6d8aa2a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a9c6d8aa2a_0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2a9c6d8aa2a_0_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a9c6d8aa2a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a9c6d8aa2a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a9c6d8aa2a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a9c6d8aa2a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a9c6d8aa2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2a9c6d8aa2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a9c6d8aa2a_0_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2a9c6d8aa2a_0_5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a9c6d8aa2a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a9c6d8aa2a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a9c6d8aa2a_0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2a9c6d8aa2a_0_5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a9c6d8aa2a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2a9c6d8aa2a_0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a9c6d8aa2a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2a9c6d8aa2a_0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aa02460533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2aa02460533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aa02460533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2aa02460533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aa02460533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2aa02460533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aa02460533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2aa02460533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aa02460533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2aa02460533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aa02460533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aa02460533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aa0246053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2aa0246053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a9c6d8aa2a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a9c6d8aa2a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aa02460533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2aa02460533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aa0246053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2aa02460533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aa02460533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aa02460533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aa02460533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2aa02460533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aa02460533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2aa02460533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aa02460533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2aa02460533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aa02460533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2aa02460533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aa02460533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2aa02460533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aa02460533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2aa02460533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aa02460533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2aa02460533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a9c6d8aa2a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a9c6d8aa2a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aa02460533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2aa02460533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aa02460533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2aa02460533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aa02460533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2aa02460533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aa02460533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2aa02460533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2aa02460533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2aa02460533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2aa02460533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2aa02460533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aa02460533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2aa02460533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2aa02460533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2aa02460533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aa02460533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2aa02460533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2aa02460533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2aa02460533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a9c6d8aa2a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a9c6d8aa2a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838" y="337041"/>
            <a:ext cx="7710326" cy="425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8975" y="76200"/>
            <a:ext cx="1814099" cy="14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5575" y="4324825"/>
            <a:ext cx="2603775" cy="67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882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/>
          <p:nvPr/>
        </p:nvSpPr>
        <p:spPr>
          <a:xfrm>
            <a:off x="152400" y="857975"/>
            <a:ext cx="4363500" cy="416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2"/>
          <p:cNvSpPr/>
          <p:nvPr/>
        </p:nvSpPr>
        <p:spPr>
          <a:xfrm>
            <a:off x="944200" y="1274075"/>
            <a:ext cx="3571800" cy="522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66875" cy="487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3"/>
          <p:cNvSpPr/>
          <p:nvPr/>
        </p:nvSpPr>
        <p:spPr>
          <a:xfrm>
            <a:off x="418300" y="1028700"/>
            <a:ext cx="17715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3"/>
          <p:cNvSpPr/>
          <p:nvPr/>
        </p:nvSpPr>
        <p:spPr>
          <a:xfrm>
            <a:off x="4689775" y="1104900"/>
            <a:ext cx="4329600" cy="3518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13500" cy="48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75" y="72525"/>
            <a:ext cx="8942426" cy="502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5"/>
          <p:cNvSpPr/>
          <p:nvPr/>
        </p:nvSpPr>
        <p:spPr>
          <a:xfrm>
            <a:off x="4676100" y="2789450"/>
            <a:ext cx="4257900" cy="153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89475" cy="489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6"/>
          <p:cNvSpPr/>
          <p:nvPr/>
        </p:nvSpPr>
        <p:spPr>
          <a:xfrm>
            <a:off x="6991750" y="975350"/>
            <a:ext cx="1995600" cy="597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525" y="152400"/>
            <a:ext cx="8889075" cy="491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7"/>
          <p:cNvSpPr/>
          <p:nvPr/>
        </p:nvSpPr>
        <p:spPr>
          <a:xfrm>
            <a:off x="119525" y="1071400"/>
            <a:ext cx="14193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7"/>
          <p:cNvSpPr/>
          <p:nvPr/>
        </p:nvSpPr>
        <p:spPr>
          <a:xfrm>
            <a:off x="378625" y="1650625"/>
            <a:ext cx="11601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7"/>
          <p:cNvSpPr/>
          <p:nvPr/>
        </p:nvSpPr>
        <p:spPr>
          <a:xfrm>
            <a:off x="1538825" y="804700"/>
            <a:ext cx="7575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88200" cy="49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8"/>
          <p:cNvSpPr/>
          <p:nvPr/>
        </p:nvSpPr>
        <p:spPr>
          <a:xfrm>
            <a:off x="1163800" y="1252800"/>
            <a:ext cx="1419300" cy="459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25" y="110525"/>
            <a:ext cx="8921100" cy="494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9"/>
          <p:cNvSpPr/>
          <p:nvPr/>
        </p:nvSpPr>
        <p:spPr>
          <a:xfrm>
            <a:off x="2043325" y="989000"/>
            <a:ext cx="4986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/>
          <p:nvPr/>
        </p:nvSpPr>
        <p:spPr>
          <a:xfrm>
            <a:off x="152400" y="1380850"/>
            <a:ext cx="1419300" cy="469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0"/>
          <p:cNvSpPr/>
          <p:nvPr/>
        </p:nvSpPr>
        <p:spPr>
          <a:xfrm>
            <a:off x="3579975" y="818275"/>
            <a:ext cx="6054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75" y="121650"/>
            <a:ext cx="8974450" cy="486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0"/>
          <p:cNvSpPr/>
          <p:nvPr/>
        </p:nvSpPr>
        <p:spPr>
          <a:xfrm>
            <a:off x="7218825" y="551575"/>
            <a:ext cx="605400" cy="2667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56200" cy="49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1"/>
          <p:cNvSpPr/>
          <p:nvPr/>
        </p:nvSpPr>
        <p:spPr>
          <a:xfrm>
            <a:off x="152400" y="1380850"/>
            <a:ext cx="1419300" cy="469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1"/>
          <p:cNvSpPr/>
          <p:nvPr/>
        </p:nvSpPr>
        <p:spPr>
          <a:xfrm>
            <a:off x="3579975" y="818275"/>
            <a:ext cx="6054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5349" cy="481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66875" cy="490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2"/>
          <p:cNvSpPr/>
          <p:nvPr/>
        </p:nvSpPr>
        <p:spPr>
          <a:xfrm>
            <a:off x="3715700" y="1060725"/>
            <a:ext cx="1846200" cy="309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56200" cy="491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3"/>
          <p:cNvSpPr/>
          <p:nvPr/>
        </p:nvSpPr>
        <p:spPr>
          <a:xfrm>
            <a:off x="2627250" y="2245225"/>
            <a:ext cx="20490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3"/>
          <p:cNvSpPr/>
          <p:nvPr/>
        </p:nvSpPr>
        <p:spPr>
          <a:xfrm>
            <a:off x="5276700" y="2245225"/>
            <a:ext cx="14193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3"/>
          <p:cNvSpPr/>
          <p:nvPr/>
        </p:nvSpPr>
        <p:spPr>
          <a:xfrm>
            <a:off x="2627250" y="2571750"/>
            <a:ext cx="2561100" cy="473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3"/>
          <p:cNvSpPr/>
          <p:nvPr/>
        </p:nvSpPr>
        <p:spPr>
          <a:xfrm>
            <a:off x="2627250" y="3105275"/>
            <a:ext cx="14193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3"/>
          <p:cNvSpPr/>
          <p:nvPr/>
        </p:nvSpPr>
        <p:spPr>
          <a:xfrm>
            <a:off x="2671275" y="3965325"/>
            <a:ext cx="20049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3"/>
          <p:cNvSpPr/>
          <p:nvPr/>
        </p:nvSpPr>
        <p:spPr>
          <a:xfrm>
            <a:off x="4195950" y="4298425"/>
            <a:ext cx="9924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56200" cy="4930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4"/>
          <p:cNvSpPr/>
          <p:nvPr/>
        </p:nvSpPr>
        <p:spPr>
          <a:xfrm>
            <a:off x="3459600" y="815275"/>
            <a:ext cx="2326200" cy="885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56200" cy="491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5"/>
          <p:cNvSpPr/>
          <p:nvPr/>
        </p:nvSpPr>
        <p:spPr>
          <a:xfrm>
            <a:off x="4227925" y="1178075"/>
            <a:ext cx="22836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5"/>
          <p:cNvSpPr/>
          <p:nvPr/>
        </p:nvSpPr>
        <p:spPr>
          <a:xfrm>
            <a:off x="421325" y="1351850"/>
            <a:ext cx="19179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5"/>
          <p:cNvSpPr/>
          <p:nvPr/>
        </p:nvSpPr>
        <p:spPr>
          <a:xfrm>
            <a:off x="8058850" y="1351850"/>
            <a:ext cx="9498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5"/>
          <p:cNvSpPr/>
          <p:nvPr/>
        </p:nvSpPr>
        <p:spPr>
          <a:xfrm>
            <a:off x="8272275" y="2905175"/>
            <a:ext cx="7365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5"/>
          <p:cNvSpPr/>
          <p:nvPr/>
        </p:nvSpPr>
        <p:spPr>
          <a:xfrm rot="-1253351">
            <a:off x="6925927" y="3196599"/>
            <a:ext cx="1189697" cy="545794"/>
          </a:xfrm>
          <a:prstGeom prst="rightArrow">
            <a:avLst>
              <a:gd name="adj1" fmla="val 45199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here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77525" cy="4930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6"/>
          <p:cNvSpPr/>
          <p:nvPr/>
        </p:nvSpPr>
        <p:spPr>
          <a:xfrm>
            <a:off x="567700" y="793925"/>
            <a:ext cx="4004400" cy="971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4850" cy="488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7"/>
          <p:cNvSpPr/>
          <p:nvPr/>
        </p:nvSpPr>
        <p:spPr>
          <a:xfrm>
            <a:off x="4572000" y="1050050"/>
            <a:ext cx="3358800" cy="586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7"/>
          <p:cNvSpPr/>
          <p:nvPr/>
        </p:nvSpPr>
        <p:spPr>
          <a:xfrm>
            <a:off x="645400" y="3208625"/>
            <a:ext cx="8079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7"/>
          <p:cNvSpPr/>
          <p:nvPr/>
        </p:nvSpPr>
        <p:spPr>
          <a:xfrm>
            <a:off x="7930800" y="3681150"/>
            <a:ext cx="5610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25" y="121650"/>
            <a:ext cx="8963775" cy="49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8"/>
          <p:cNvSpPr/>
          <p:nvPr/>
        </p:nvSpPr>
        <p:spPr>
          <a:xfrm>
            <a:off x="4665425" y="1380850"/>
            <a:ext cx="4375200" cy="1782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8"/>
          <p:cNvSpPr/>
          <p:nvPr/>
        </p:nvSpPr>
        <p:spPr>
          <a:xfrm>
            <a:off x="346600" y="1380850"/>
            <a:ext cx="8187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88200" cy="491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9"/>
          <p:cNvSpPr/>
          <p:nvPr/>
        </p:nvSpPr>
        <p:spPr>
          <a:xfrm>
            <a:off x="396975" y="1274150"/>
            <a:ext cx="4343100" cy="3308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88200" cy="494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0"/>
          <p:cNvSpPr/>
          <p:nvPr/>
        </p:nvSpPr>
        <p:spPr>
          <a:xfrm>
            <a:off x="727800" y="2063800"/>
            <a:ext cx="32655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40"/>
          <p:cNvSpPr/>
          <p:nvPr/>
        </p:nvSpPr>
        <p:spPr>
          <a:xfrm>
            <a:off x="2438175" y="1053050"/>
            <a:ext cx="5199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50" y="110975"/>
            <a:ext cx="8932750" cy="494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1"/>
          <p:cNvSpPr/>
          <p:nvPr/>
        </p:nvSpPr>
        <p:spPr>
          <a:xfrm>
            <a:off x="375625" y="2181175"/>
            <a:ext cx="693600" cy="234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1"/>
          <p:cNvSpPr/>
          <p:nvPr/>
        </p:nvSpPr>
        <p:spPr>
          <a:xfrm>
            <a:off x="375625" y="2664375"/>
            <a:ext cx="20061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1"/>
          <p:cNvSpPr/>
          <p:nvPr/>
        </p:nvSpPr>
        <p:spPr>
          <a:xfrm>
            <a:off x="8443025" y="3769525"/>
            <a:ext cx="4998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75" y="152400"/>
            <a:ext cx="892110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/>
          <p:nvPr/>
        </p:nvSpPr>
        <p:spPr>
          <a:xfrm>
            <a:off x="663750" y="335075"/>
            <a:ext cx="14193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/>
          <p:nvPr/>
        </p:nvSpPr>
        <p:spPr>
          <a:xfrm>
            <a:off x="2182075" y="2888475"/>
            <a:ext cx="1533600" cy="1437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5"/>
          <p:cNvSpPr txBox="1"/>
          <p:nvPr/>
        </p:nvSpPr>
        <p:spPr>
          <a:xfrm>
            <a:off x="3405750" y="601775"/>
            <a:ext cx="23325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highlight>
                  <a:schemeClr val="accent6"/>
                </a:highlight>
              </a:rPr>
              <a:t>dir1.upeoffice.gov.in</a:t>
            </a:r>
            <a:endParaRPr sz="1800">
              <a:solidFill>
                <a:srgbClr val="FF0000"/>
              </a:solidFill>
              <a:highlight>
                <a:schemeClr val="accent6"/>
              </a:highligh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89475" cy="49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2"/>
          <p:cNvSpPr/>
          <p:nvPr/>
        </p:nvSpPr>
        <p:spPr>
          <a:xfrm>
            <a:off x="396975" y="2704075"/>
            <a:ext cx="14193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2"/>
          <p:cNvSpPr/>
          <p:nvPr/>
        </p:nvSpPr>
        <p:spPr>
          <a:xfrm>
            <a:off x="464000" y="3368700"/>
            <a:ext cx="2152500" cy="711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128775" y="4310750"/>
            <a:ext cx="15108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89475" cy="492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3"/>
          <p:cNvSpPr/>
          <p:nvPr/>
        </p:nvSpPr>
        <p:spPr>
          <a:xfrm>
            <a:off x="3480950" y="804600"/>
            <a:ext cx="14193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43"/>
          <p:cNvSpPr/>
          <p:nvPr/>
        </p:nvSpPr>
        <p:spPr>
          <a:xfrm>
            <a:off x="152400" y="1394525"/>
            <a:ext cx="14193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43"/>
          <p:cNvSpPr/>
          <p:nvPr/>
        </p:nvSpPr>
        <p:spPr>
          <a:xfrm>
            <a:off x="413650" y="2261875"/>
            <a:ext cx="5595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88200" cy="491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4"/>
          <p:cNvSpPr/>
          <p:nvPr/>
        </p:nvSpPr>
        <p:spPr>
          <a:xfrm>
            <a:off x="386300" y="1231450"/>
            <a:ext cx="7821900" cy="469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4"/>
          <p:cNvSpPr/>
          <p:nvPr/>
        </p:nvSpPr>
        <p:spPr>
          <a:xfrm>
            <a:off x="8699125" y="1231450"/>
            <a:ext cx="341400" cy="597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44"/>
          <p:cNvSpPr/>
          <p:nvPr/>
        </p:nvSpPr>
        <p:spPr>
          <a:xfrm rot="-1253705">
            <a:off x="7192179" y="2030249"/>
            <a:ext cx="1524991" cy="545794"/>
          </a:xfrm>
          <a:prstGeom prst="rightArrow">
            <a:avLst>
              <a:gd name="adj1" fmla="val 45199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Pull back file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63251" cy="488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5"/>
          <p:cNvSpPr/>
          <p:nvPr/>
        </p:nvSpPr>
        <p:spPr>
          <a:xfrm>
            <a:off x="3715700" y="4144675"/>
            <a:ext cx="2102100" cy="61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900" y="115500"/>
            <a:ext cx="8888200" cy="491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6"/>
          <p:cNvSpPr/>
          <p:nvPr/>
        </p:nvSpPr>
        <p:spPr>
          <a:xfrm>
            <a:off x="396975" y="1210100"/>
            <a:ext cx="1792800" cy="213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6"/>
          <p:cNvSpPr/>
          <p:nvPr/>
        </p:nvSpPr>
        <p:spPr>
          <a:xfrm>
            <a:off x="396975" y="1992100"/>
            <a:ext cx="4343100" cy="381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6"/>
          <p:cNvSpPr/>
          <p:nvPr/>
        </p:nvSpPr>
        <p:spPr>
          <a:xfrm>
            <a:off x="4067850" y="2458625"/>
            <a:ext cx="504300" cy="843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6"/>
          <p:cNvSpPr txBox="1"/>
          <p:nvPr/>
        </p:nvSpPr>
        <p:spPr>
          <a:xfrm>
            <a:off x="3363675" y="3386850"/>
            <a:ext cx="1792800" cy="381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Name and Post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92" name="Google Shape;292;p46"/>
          <p:cNvSpPr/>
          <p:nvPr/>
        </p:nvSpPr>
        <p:spPr>
          <a:xfrm>
            <a:off x="538700" y="2458625"/>
            <a:ext cx="504300" cy="843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46"/>
          <p:cNvSpPr txBox="1"/>
          <p:nvPr/>
        </p:nvSpPr>
        <p:spPr>
          <a:xfrm>
            <a:off x="229350" y="3386850"/>
            <a:ext cx="1746900" cy="381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Date and Time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45525" cy="4894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7"/>
          <p:cNvSpPr/>
          <p:nvPr/>
        </p:nvSpPr>
        <p:spPr>
          <a:xfrm>
            <a:off x="8101550" y="591175"/>
            <a:ext cx="8430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47"/>
          <p:cNvSpPr/>
          <p:nvPr/>
        </p:nvSpPr>
        <p:spPr>
          <a:xfrm>
            <a:off x="6792000" y="1554600"/>
            <a:ext cx="2205900" cy="1149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89475" cy="4931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8"/>
          <p:cNvSpPr/>
          <p:nvPr/>
        </p:nvSpPr>
        <p:spPr>
          <a:xfrm>
            <a:off x="471675" y="2191850"/>
            <a:ext cx="1942200" cy="81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8"/>
          <p:cNvSpPr/>
          <p:nvPr/>
        </p:nvSpPr>
        <p:spPr>
          <a:xfrm>
            <a:off x="3152700" y="4339750"/>
            <a:ext cx="15873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8"/>
          <p:cNvSpPr/>
          <p:nvPr/>
        </p:nvSpPr>
        <p:spPr>
          <a:xfrm>
            <a:off x="4740000" y="3098900"/>
            <a:ext cx="4204500" cy="1024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48"/>
          <p:cNvSpPr/>
          <p:nvPr/>
        </p:nvSpPr>
        <p:spPr>
          <a:xfrm>
            <a:off x="2490075" y="2242800"/>
            <a:ext cx="2250000" cy="8109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maybe more than one ID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9"/>
          <p:cNvSpPr txBox="1"/>
          <p:nvPr/>
        </p:nvSpPr>
        <p:spPr>
          <a:xfrm>
            <a:off x="2257950" y="1842800"/>
            <a:ext cx="4628100" cy="11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File was sent to Dr. Richa Khanna </a:t>
            </a:r>
            <a:endParaRPr sz="2000" b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Now we login as Dr. Richa Khanna</a:t>
            </a:r>
            <a:endParaRPr sz="20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66875" cy="4936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0"/>
          <p:cNvSpPr/>
          <p:nvPr/>
        </p:nvSpPr>
        <p:spPr>
          <a:xfrm>
            <a:off x="8090875" y="591200"/>
            <a:ext cx="9285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50"/>
          <p:cNvSpPr/>
          <p:nvPr/>
        </p:nvSpPr>
        <p:spPr>
          <a:xfrm>
            <a:off x="152400" y="1210100"/>
            <a:ext cx="8664000" cy="554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50"/>
          <p:cNvSpPr/>
          <p:nvPr/>
        </p:nvSpPr>
        <p:spPr>
          <a:xfrm>
            <a:off x="3465625" y="857900"/>
            <a:ext cx="1039800" cy="181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50"/>
          <p:cNvSpPr/>
          <p:nvPr/>
        </p:nvSpPr>
        <p:spPr>
          <a:xfrm rot="1283901">
            <a:off x="6976895" y="88047"/>
            <a:ext cx="1330410" cy="545956"/>
          </a:xfrm>
          <a:prstGeom prst="rightArrow">
            <a:avLst>
              <a:gd name="adj1" fmla="val 45199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Dr. Richa</a:t>
            </a:r>
            <a:endParaRPr/>
          </a:p>
        </p:txBody>
      </p:sp>
      <p:sp>
        <p:nvSpPr>
          <p:cNvPr id="324" name="Google Shape;324;p50"/>
          <p:cNvSpPr/>
          <p:nvPr/>
        </p:nvSpPr>
        <p:spPr>
          <a:xfrm>
            <a:off x="2227850" y="3214700"/>
            <a:ext cx="1906500" cy="979500"/>
          </a:xfrm>
          <a:prstGeom prst="wedgeEllipseCallout">
            <a:avLst>
              <a:gd name="adj1" fmla="val -45294"/>
              <a:gd name="adj2" fmla="val -8358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see all the files coming in inbox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56200" cy="488852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51"/>
          <p:cNvSpPr/>
          <p:nvPr/>
        </p:nvSpPr>
        <p:spPr>
          <a:xfrm>
            <a:off x="152400" y="152400"/>
            <a:ext cx="4150200" cy="1794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51"/>
          <p:cNvSpPr/>
          <p:nvPr/>
        </p:nvSpPr>
        <p:spPr>
          <a:xfrm>
            <a:off x="378625" y="2984525"/>
            <a:ext cx="4193400" cy="1032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25" y="152400"/>
            <a:ext cx="8995800" cy="491000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/>
          <p:nvPr/>
        </p:nvSpPr>
        <p:spPr>
          <a:xfrm>
            <a:off x="2168400" y="2469300"/>
            <a:ext cx="2518500" cy="1611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6"/>
          <p:cNvSpPr/>
          <p:nvPr/>
        </p:nvSpPr>
        <p:spPr>
          <a:xfrm>
            <a:off x="4441350" y="2842800"/>
            <a:ext cx="533700" cy="373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89475" cy="49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2"/>
          <p:cNvSpPr/>
          <p:nvPr/>
        </p:nvSpPr>
        <p:spPr>
          <a:xfrm>
            <a:off x="375625" y="4347450"/>
            <a:ext cx="9819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52"/>
          <p:cNvSpPr/>
          <p:nvPr/>
        </p:nvSpPr>
        <p:spPr>
          <a:xfrm>
            <a:off x="2512875" y="1031725"/>
            <a:ext cx="4557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50" y="120400"/>
            <a:ext cx="8920225" cy="497242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3"/>
          <p:cNvSpPr/>
          <p:nvPr/>
        </p:nvSpPr>
        <p:spPr>
          <a:xfrm>
            <a:off x="3416900" y="783250"/>
            <a:ext cx="4695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53"/>
          <p:cNvSpPr/>
          <p:nvPr/>
        </p:nvSpPr>
        <p:spPr>
          <a:xfrm>
            <a:off x="4124200" y="783250"/>
            <a:ext cx="3813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53"/>
          <p:cNvSpPr/>
          <p:nvPr/>
        </p:nvSpPr>
        <p:spPr>
          <a:xfrm>
            <a:off x="2227850" y="3214700"/>
            <a:ext cx="1906500" cy="979500"/>
          </a:xfrm>
          <a:prstGeom prst="wedgeEllipseCallout">
            <a:avLst>
              <a:gd name="adj1" fmla="val -45294"/>
              <a:gd name="adj2" fmla="val -8358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File is now gone from inbox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263" y="76200"/>
            <a:ext cx="8889474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4"/>
          <p:cNvSpPr/>
          <p:nvPr/>
        </p:nvSpPr>
        <p:spPr>
          <a:xfrm>
            <a:off x="3502275" y="729900"/>
            <a:ext cx="3735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54"/>
          <p:cNvSpPr/>
          <p:nvPr/>
        </p:nvSpPr>
        <p:spPr>
          <a:xfrm>
            <a:off x="4476350" y="699400"/>
            <a:ext cx="3171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54"/>
          <p:cNvSpPr/>
          <p:nvPr/>
        </p:nvSpPr>
        <p:spPr>
          <a:xfrm>
            <a:off x="360300" y="1184100"/>
            <a:ext cx="8584200" cy="5382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54"/>
          <p:cNvSpPr/>
          <p:nvPr/>
        </p:nvSpPr>
        <p:spPr>
          <a:xfrm>
            <a:off x="3453925" y="2082000"/>
            <a:ext cx="1906500" cy="979500"/>
          </a:xfrm>
          <a:prstGeom prst="wedgeEllipseCallout">
            <a:avLst>
              <a:gd name="adj1" fmla="val -45294"/>
              <a:gd name="adj2" fmla="val -8358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Now file can be seen in the sent folder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89475" cy="49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5"/>
          <p:cNvSpPr/>
          <p:nvPr/>
        </p:nvSpPr>
        <p:spPr>
          <a:xfrm>
            <a:off x="407650" y="2305050"/>
            <a:ext cx="4364400" cy="921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5"/>
          <p:cNvSpPr/>
          <p:nvPr/>
        </p:nvSpPr>
        <p:spPr>
          <a:xfrm>
            <a:off x="247575" y="2670000"/>
            <a:ext cx="1461900" cy="247500"/>
          </a:xfrm>
          <a:prstGeom prst="ellipse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5"/>
          <p:cNvSpPr/>
          <p:nvPr/>
        </p:nvSpPr>
        <p:spPr>
          <a:xfrm>
            <a:off x="1773525" y="2537700"/>
            <a:ext cx="1461900" cy="512100"/>
          </a:xfrm>
          <a:prstGeom prst="left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Attachment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66875" cy="493047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6"/>
          <p:cNvSpPr/>
          <p:nvPr/>
        </p:nvSpPr>
        <p:spPr>
          <a:xfrm>
            <a:off x="6789000" y="1540900"/>
            <a:ext cx="2230200" cy="11952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6"/>
          <p:cNvSpPr/>
          <p:nvPr/>
        </p:nvSpPr>
        <p:spPr>
          <a:xfrm>
            <a:off x="8040525" y="615525"/>
            <a:ext cx="9786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7"/>
          <p:cNvSpPr txBox="1"/>
          <p:nvPr/>
        </p:nvSpPr>
        <p:spPr>
          <a:xfrm>
            <a:off x="1794925" y="1768100"/>
            <a:ext cx="5559600" cy="1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File was sent to Dr. Sandeep Bhattacharya</a:t>
            </a:r>
            <a:endParaRPr sz="2000" b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Now we login as Dr. Sandeep Bhattacharya</a:t>
            </a:r>
            <a:endParaRPr sz="20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00" y="152400"/>
            <a:ext cx="8963775" cy="493647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8"/>
          <p:cNvSpPr/>
          <p:nvPr/>
        </p:nvSpPr>
        <p:spPr>
          <a:xfrm>
            <a:off x="7781400" y="580500"/>
            <a:ext cx="1312500" cy="309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8"/>
          <p:cNvSpPr/>
          <p:nvPr/>
        </p:nvSpPr>
        <p:spPr>
          <a:xfrm>
            <a:off x="6813325" y="1554600"/>
            <a:ext cx="2120700" cy="1160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8"/>
          <p:cNvSpPr/>
          <p:nvPr/>
        </p:nvSpPr>
        <p:spPr>
          <a:xfrm>
            <a:off x="3518975" y="800025"/>
            <a:ext cx="1007700" cy="309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58"/>
          <p:cNvSpPr/>
          <p:nvPr/>
        </p:nvSpPr>
        <p:spPr>
          <a:xfrm rot="1284161">
            <a:off x="6420375" y="117772"/>
            <a:ext cx="1585004" cy="545956"/>
          </a:xfrm>
          <a:prstGeom prst="rightArrow">
            <a:avLst>
              <a:gd name="adj1" fmla="val 45199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Dr. Sandeep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88200" cy="494247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9"/>
          <p:cNvSpPr/>
          <p:nvPr/>
        </p:nvSpPr>
        <p:spPr>
          <a:xfrm>
            <a:off x="5945975" y="623200"/>
            <a:ext cx="14193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9"/>
          <p:cNvSpPr/>
          <p:nvPr/>
        </p:nvSpPr>
        <p:spPr>
          <a:xfrm>
            <a:off x="378650" y="2653725"/>
            <a:ext cx="14193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9"/>
          <p:cNvSpPr/>
          <p:nvPr/>
        </p:nvSpPr>
        <p:spPr>
          <a:xfrm>
            <a:off x="1868075" y="2495550"/>
            <a:ext cx="757800" cy="586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</a:t>
            </a:r>
            <a:endParaRPr/>
          </a:p>
        </p:txBody>
      </p:sp>
      <p:sp>
        <p:nvSpPr>
          <p:cNvPr id="393" name="Google Shape;393;p59"/>
          <p:cNvSpPr/>
          <p:nvPr/>
        </p:nvSpPr>
        <p:spPr>
          <a:xfrm>
            <a:off x="3160800" y="472300"/>
            <a:ext cx="2785200" cy="58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Attachment gets downloaded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88200" cy="493047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60"/>
          <p:cNvSpPr/>
          <p:nvPr/>
        </p:nvSpPr>
        <p:spPr>
          <a:xfrm>
            <a:off x="653075" y="3579125"/>
            <a:ext cx="3606900" cy="693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60"/>
          <p:cNvSpPr/>
          <p:nvPr/>
        </p:nvSpPr>
        <p:spPr>
          <a:xfrm>
            <a:off x="7450600" y="1394500"/>
            <a:ext cx="4803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60"/>
          <p:cNvSpPr/>
          <p:nvPr/>
        </p:nvSpPr>
        <p:spPr>
          <a:xfrm>
            <a:off x="2840675" y="1024025"/>
            <a:ext cx="6402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60"/>
          <p:cNvSpPr/>
          <p:nvPr/>
        </p:nvSpPr>
        <p:spPr>
          <a:xfrm>
            <a:off x="5970325" y="1293100"/>
            <a:ext cx="1440600" cy="469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Referencing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77525" cy="494247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61"/>
          <p:cNvSpPr/>
          <p:nvPr/>
        </p:nvSpPr>
        <p:spPr>
          <a:xfrm>
            <a:off x="450325" y="1967750"/>
            <a:ext cx="3820200" cy="362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61"/>
          <p:cNvSpPr/>
          <p:nvPr/>
        </p:nvSpPr>
        <p:spPr>
          <a:xfrm>
            <a:off x="450325" y="2845800"/>
            <a:ext cx="14193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61"/>
          <p:cNvSpPr/>
          <p:nvPr/>
        </p:nvSpPr>
        <p:spPr>
          <a:xfrm>
            <a:off x="3284175" y="4364125"/>
            <a:ext cx="14193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5620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/>
          <p:nvPr/>
        </p:nvSpPr>
        <p:spPr>
          <a:xfrm>
            <a:off x="2221750" y="3045550"/>
            <a:ext cx="2539800" cy="1280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88200" cy="492447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62"/>
          <p:cNvSpPr/>
          <p:nvPr/>
        </p:nvSpPr>
        <p:spPr>
          <a:xfrm>
            <a:off x="5401750" y="3066900"/>
            <a:ext cx="5763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62"/>
          <p:cNvSpPr/>
          <p:nvPr/>
        </p:nvSpPr>
        <p:spPr>
          <a:xfrm>
            <a:off x="8019175" y="3261975"/>
            <a:ext cx="968100" cy="552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56200" cy="490052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63"/>
          <p:cNvSpPr/>
          <p:nvPr/>
        </p:nvSpPr>
        <p:spPr>
          <a:xfrm>
            <a:off x="7375900" y="1274125"/>
            <a:ext cx="1419300" cy="373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63"/>
          <p:cNvSpPr/>
          <p:nvPr/>
        </p:nvSpPr>
        <p:spPr>
          <a:xfrm rot="1284228">
            <a:off x="7005676" y="93523"/>
            <a:ext cx="1300493" cy="545956"/>
          </a:xfrm>
          <a:prstGeom prst="rightArrow">
            <a:avLst>
              <a:gd name="adj1" fmla="val 45199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Dr. Richa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98875" cy="494247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64"/>
          <p:cNvSpPr/>
          <p:nvPr/>
        </p:nvSpPr>
        <p:spPr>
          <a:xfrm>
            <a:off x="717100" y="3504400"/>
            <a:ext cx="2422500" cy="405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4"/>
          <p:cNvSpPr/>
          <p:nvPr/>
        </p:nvSpPr>
        <p:spPr>
          <a:xfrm>
            <a:off x="7080125" y="1106400"/>
            <a:ext cx="14193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77525" cy="492447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65"/>
          <p:cNvSpPr/>
          <p:nvPr/>
        </p:nvSpPr>
        <p:spPr>
          <a:xfrm>
            <a:off x="7503975" y="601850"/>
            <a:ext cx="14193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5"/>
          <p:cNvSpPr/>
          <p:nvPr/>
        </p:nvSpPr>
        <p:spPr>
          <a:xfrm>
            <a:off x="1669850" y="1010350"/>
            <a:ext cx="786600" cy="615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5"/>
          <p:cNvSpPr/>
          <p:nvPr/>
        </p:nvSpPr>
        <p:spPr>
          <a:xfrm rot="1284255">
            <a:off x="6942284" y="81572"/>
            <a:ext cx="1366231" cy="545956"/>
          </a:xfrm>
          <a:prstGeom prst="rightArrow">
            <a:avLst>
              <a:gd name="adj1" fmla="val 45199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Ms. Prapti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66875" cy="493647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66"/>
          <p:cNvSpPr/>
          <p:nvPr/>
        </p:nvSpPr>
        <p:spPr>
          <a:xfrm>
            <a:off x="354275" y="1370175"/>
            <a:ext cx="1846200" cy="224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6"/>
          <p:cNvSpPr/>
          <p:nvPr/>
        </p:nvSpPr>
        <p:spPr>
          <a:xfrm>
            <a:off x="354275" y="1594275"/>
            <a:ext cx="4332600" cy="2347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6"/>
          <p:cNvSpPr/>
          <p:nvPr/>
        </p:nvSpPr>
        <p:spPr>
          <a:xfrm>
            <a:off x="3929125" y="4150675"/>
            <a:ext cx="7575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6"/>
          <p:cNvSpPr/>
          <p:nvPr/>
        </p:nvSpPr>
        <p:spPr>
          <a:xfrm>
            <a:off x="4738475" y="1370175"/>
            <a:ext cx="4206000" cy="1600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6"/>
          <p:cNvSpPr/>
          <p:nvPr/>
        </p:nvSpPr>
        <p:spPr>
          <a:xfrm>
            <a:off x="430325" y="4359425"/>
            <a:ext cx="8949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6"/>
          <p:cNvSpPr/>
          <p:nvPr/>
        </p:nvSpPr>
        <p:spPr>
          <a:xfrm>
            <a:off x="3527975" y="4417375"/>
            <a:ext cx="14193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66875" cy="4894525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7"/>
          <p:cNvSpPr/>
          <p:nvPr/>
        </p:nvSpPr>
        <p:spPr>
          <a:xfrm>
            <a:off x="226225" y="196350"/>
            <a:ext cx="4012500" cy="1707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7"/>
          <p:cNvSpPr/>
          <p:nvPr/>
        </p:nvSpPr>
        <p:spPr>
          <a:xfrm>
            <a:off x="3761400" y="4126325"/>
            <a:ext cx="10002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45525" cy="489452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68"/>
          <p:cNvSpPr/>
          <p:nvPr/>
        </p:nvSpPr>
        <p:spPr>
          <a:xfrm>
            <a:off x="7034425" y="1028700"/>
            <a:ext cx="1878000" cy="437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8"/>
          <p:cNvSpPr/>
          <p:nvPr/>
        </p:nvSpPr>
        <p:spPr>
          <a:xfrm>
            <a:off x="367950" y="4361100"/>
            <a:ext cx="10002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8"/>
          <p:cNvSpPr/>
          <p:nvPr/>
        </p:nvSpPr>
        <p:spPr>
          <a:xfrm>
            <a:off x="3518950" y="4361100"/>
            <a:ext cx="14193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8"/>
          <p:cNvSpPr/>
          <p:nvPr/>
        </p:nvSpPr>
        <p:spPr>
          <a:xfrm>
            <a:off x="427325" y="4094400"/>
            <a:ext cx="5673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77525" cy="493047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69"/>
          <p:cNvSpPr/>
          <p:nvPr/>
        </p:nvSpPr>
        <p:spPr>
          <a:xfrm>
            <a:off x="2349775" y="804600"/>
            <a:ext cx="4471200" cy="3137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56200" cy="489452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70"/>
          <p:cNvSpPr/>
          <p:nvPr/>
        </p:nvSpPr>
        <p:spPr>
          <a:xfrm>
            <a:off x="738450" y="3589775"/>
            <a:ext cx="14193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6800"/>
            <a:ext cx="8906215" cy="5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71"/>
          <p:cNvSpPr/>
          <p:nvPr/>
        </p:nvSpPr>
        <p:spPr>
          <a:xfrm>
            <a:off x="2883350" y="954000"/>
            <a:ext cx="5442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52400"/>
            <a:ext cx="8942075" cy="48139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/>
          <p:nvPr/>
        </p:nvSpPr>
        <p:spPr>
          <a:xfrm>
            <a:off x="1549450" y="3045550"/>
            <a:ext cx="1387200" cy="1077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77525" cy="4918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72"/>
          <p:cNvSpPr/>
          <p:nvPr/>
        </p:nvSpPr>
        <p:spPr>
          <a:xfrm>
            <a:off x="407625" y="1242125"/>
            <a:ext cx="8622300" cy="469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72"/>
          <p:cNvSpPr/>
          <p:nvPr/>
        </p:nvSpPr>
        <p:spPr>
          <a:xfrm>
            <a:off x="7286250" y="1348850"/>
            <a:ext cx="1519500" cy="469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Draft Icon</a:t>
            </a:r>
            <a:endParaRPr/>
          </a:p>
        </p:txBody>
      </p:sp>
      <p:sp>
        <p:nvSpPr>
          <p:cNvPr id="492" name="Google Shape;492;p72"/>
          <p:cNvSpPr/>
          <p:nvPr/>
        </p:nvSpPr>
        <p:spPr>
          <a:xfrm rot="1283769">
            <a:off x="6892670" y="72122"/>
            <a:ext cx="1417708" cy="545956"/>
          </a:xfrm>
          <a:prstGeom prst="rightArrow">
            <a:avLst>
              <a:gd name="adj1" fmla="val 45199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Dr. Richa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77525" cy="492447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73"/>
          <p:cNvSpPr/>
          <p:nvPr/>
        </p:nvSpPr>
        <p:spPr>
          <a:xfrm>
            <a:off x="1666850" y="1039375"/>
            <a:ext cx="4908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73"/>
          <p:cNvSpPr/>
          <p:nvPr/>
        </p:nvSpPr>
        <p:spPr>
          <a:xfrm>
            <a:off x="1755200" y="1426550"/>
            <a:ext cx="490800" cy="167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66875" cy="494247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74"/>
          <p:cNvSpPr/>
          <p:nvPr/>
        </p:nvSpPr>
        <p:spPr>
          <a:xfrm>
            <a:off x="4750825" y="1444875"/>
            <a:ext cx="4225800" cy="1814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74"/>
          <p:cNvSpPr/>
          <p:nvPr/>
        </p:nvSpPr>
        <p:spPr>
          <a:xfrm>
            <a:off x="3480925" y="1733000"/>
            <a:ext cx="1333800" cy="501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75" y="100300"/>
            <a:ext cx="8931749" cy="49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75"/>
          <p:cNvSpPr/>
          <p:nvPr/>
        </p:nvSpPr>
        <p:spPr>
          <a:xfrm>
            <a:off x="3288875" y="4347425"/>
            <a:ext cx="4908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0975"/>
            <a:ext cx="8856202" cy="4880126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76"/>
          <p:cNvSpPr/>
          <p:nvPr/>
        </p:nvSpPr>
        <p:spPr>
          <a:xfrm>
            <a:off x="354300" y="4315425"/>
            <a:ext cx="939000" cy="245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76"/>
          <p:cNvSpPr/>
          <p:nvPr/>
        </p:nvSpPr>
        <p:spPr>
          <a:xfrm>
            <a:off x="2854350" y="3411350"/>
            <a:ext cx="1320300" cy="4452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76"/>
          <p:cNvSpPr/>
          <p:nvPr/>
        </p:nvSpPr>
        <p:spPr>
          <a:xfrm>
            <a:off x="3743075" y="4304775"/>
            <a:ext cx="490800" cy="266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650"/>
            <a:ext cx="8866877" cy="486945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77"/>
          <p:cNvSpPr/>
          <p:nvPr/>
        </p:nvSpPr>
        <p:spPr>
          <a:xfrm>
            <a:off x="4262950" y="4272725"/>
            <a:ext cx="466500" cy="298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66877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78"/>
          <p:cNvSpPr/>
          <p:nvPr/>
        </p:nvSpPr>
        <p:spPr>
          <a:xfrm>
            <a:off x="5820925" y="1231425"/>
            <a:ext cx="466500" cy="298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650"/>
            <a:ext cx="8909549" cy="490145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79"/>
          <p:cNvSpPr/>
          <p:nvPr/>
        </p:nvSpPr>
        <p:spPr>
          <a:xfrm>
            <a:off x="450325" y="1690300"/>
            <a:ext cx="3115800" cy="416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79"/>
          <p:cNvSpPr/>
          <p:nvPr/>
        </p:nvSpPr>
        <p:spPr>
          <a:xfrm>
            <a:off x="3900125" y="3912900"/>
            <a:ext cx="904200" cy="701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0" name="Google Shape;540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7100" y="3912900"/>
            <a:ext cx="3682824" cy="70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4813951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80"/>
          <p:cNvSpPr/>
          <p:nvPr/>
        </p:nvSpPr>
        <p:spPr>
          <a:xfrm>
            <a:off x="311575" y="4432800"/>
            <a:ext cx="4460700" cy="4161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650"/>
            <a:ext cx="8898874" cy="490145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81"/>
          <p:cNvSpPr/>
          <p:nvPr/>
        </p:nvSpPr>
        <p:spPr>
          <a:xfrm>
            <a:off x="4676100" y="2234525"/>
            <a:ext cx="4375200" cy="9819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62375" cy="48139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9"/>
          <p:cNvSpPr/>
          <p:nvPr/>
        </p:nvSpPr>
        <p:spPr>
          <a:xfrm>
            <a:off x="589050" y="2704100"/>
            <a:ext cx="2283600" cy="651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6687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50" y="152400"/>
            <a:ext cx="8963774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83"/>
          <p:cNvSpPr/>
          <p:nvPr/>
        </p:nvSpPr>
        <p:spPr>
          <a:xfrm>
            <a:off x="3000725" y="2447975"/>
            <a:ext cx="1131300" cy="6510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83"/>
          <p:cNvSpPr/>
          <p:nvPr/>
        </p:nvSpPr>
        <p:spPr>
          <a:xfrm>
            <a:off x="5807225" y="1053025"/>
            <a:ext cx="586800" cy="3597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8819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50" y="68300"/>
            <a:ext cx="8974450" cy="4922799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85"/>
          <p:cNvSpPr/>
          <p:nvPr/>
        </p:nvSpPr>
        <p:spPr>
          <a:xfrm>
            <a:off x="909175" y="3141600"/>
            <a:ext cx="917700" cy="629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85"/>
          <p:cNvSpPr/>
          <p:nvPr/>
        </p:nvSpPr>
        <p:spPr>
          <a:xfrm>
            <a:off x="1456200" y="4233050"/>
            <a:ext cx="1181700" cy="416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75" y="132325"/>
            <a:ext cx="8921102" cy="4858774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86"/>
          <p:cNvSpPr/>
          <p:nvPr/>
        </p:nvSpPr>
        <p:spPr>
          <a:xfrm>
            <a:off x="6042000" y="932650"/>
            <a:ext cx="651000" cy="33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88198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87"/>
          <p:cNvSpPr/>
          <p:nvPr/>
        </p:nvSpPr>
        <p:spPr>
          <a:xfrm>
            <a:off x="2403125" y="1210100"/>
            <a:ext cx="1173900" cy="2562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90954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88"/>
          <p:cNvSpPr/>
          <p:nvPr/>
        </p:nvSpPr>
        <p:spPr>
          <a:xfrm>
            <a:off x="3985050" y="4304725"/>
            <a:ext cx="819000" cy="2562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75" y="100300"/>
            <a:ext cx="8953099" cy="4890799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89"/>
          <p:cNvSpPr/>
          <p:nvPr/>
        </p:nvSpPr>
        <p:spPr>
          <a:xfrm>
            <a:off x="2307075" y="740575"/>
            <a:ext cx="4460700" cy="693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75" y="152400"/>
            <a:ext cx="892110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90"/>
          <p:cNvSpPr/>
          <p:nvPr/>
        </p:nvSpPr>
        <p:spPr>
          <a:xfrm>
            <a:off x="578325" y="3365675"/>
            <a:ext cx="2849400" cy="459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90"/>
          <p:cNvSpPr/>
          <p:nvPr/>
        </p:nvSpPr>
        <p:spPr>
          <a:xfrm>
            <a:off x="2843625" y="967675"/>
            <a:ext cx="584100" cy="285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500" y="152400"/>
            <a:ext cx="8899776" cy="4856649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91"/>
          <p:cNvSpPr/>
          <p:nvPr/>
        </p:nvSpPr>
        <p:spPr>
          <a:xfrm>
            <a:off x="3203450" y="4240725"/>
            <a:ext cx="1024500" cy="298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8300"/>
            <a:ext cx="8845525" cy="504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0"/>
          <p:cNvSpPr/>
          <p:nvPr/>
        </p:nvSpPr>
        <p:spPr>
          <a:xfrm>
            <a:off x="1602825" y="1540925"/>
            <a:ext cx="875100" cy="33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0"/>
          <p:cNvSpPr/>
          <p:nvPr/>
        </p:nvSpPr>
        <p:spPr>
          <a:xfrm>
            <a:off x="3822400" y="1540925"/>
            <a:ext cx="224100" cy="224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0"/>
          <p:cNvSpPr/>
          <p:nvPr/>
        </p:nvSpPr>
        <p:spPr>
          <a:xfrm>
            <a:off x="152400" y="2162850"/>
            <a:ext cx="554100" cy="224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7752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92"/>
          <p:cNvSpPr/>
          <p:nvPr/>
        </p:nvSpPr>
        <p:spPr>
          <a:xfrm>
            <a:off x="3790350" y="3675150"/>
            <a:ext cx="1024500" cy="651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50" y="89650"/>
            <a:ext cx="8899752" cy="490145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93"/>
          <p:cNvSpPr/>
          <p:nvPr/>
        </p:nvSpPr>
        <p:spPr>
          <a:xfrm>
            <a:off x="6991700" y="922000"/>
            <a:ext cx="2049000" cy="459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93"/>
          <p:cNvSpPr/>
          <p:nvPr/>
        </p:nvSpPr>
        <p:spPr>
          <a:xfrm>
            <a:off x="7368200" y="1437200"/>
            <a:ext cx="1672500" cy="285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93"/>
          <p:cNvSpPr/>
          <p:nvPr/>
        </p:nvSpPr>
        <p:spPr>
          <a:xfrm rot="1284053">
            <a:off x="6301702" y="101223"/>
            <a:ext cx="1609795" cy="545956"/>
          </a:xfrm>
          <a:prstGeom prst="rightArrow">
            <a:avLst>
              <a:gd name="adj1" fmla="val 45199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As Dr. Sandeep</a:t>
            </a:r>
            <a:endParaRPr sz="12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98874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94"/>
          <p:cNvSpPr/>
          <p:nvPr/>
        </p:nvSpPr>
        <p:spPr>
          <a:xfrm>
            <a:off x="1701825" y="1373175"/>
            <a:ext cx="711900" cy="274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94"/>
          <p:cNvSpPr/>
          <p:nvPr/>
        </p:nvSpPr>
        <p:spPr>
          <a:xfrm>
            <a:off x="4750800" y="1792350"/>
            <a:ext cx="4300500" cy="285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88198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95"/>
          <p:cNvSpPr/>
          <p:nvPr/>
        </p:nvSpPr>
        <p:spPr>
          <a:xfrm>
            <a:off x="3238475" y="3902250"/>
            <a:ext cx="711900" cy="658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00" y="152400"/>
            <a:ext cx="8942424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96"/>
          <p:cNvSpPr/>
          <p:nvPr/>
        </p:nvSpPr>
        <p:spPr>
          <a:xfrm>
            <a:off x="1093575" y="3123250"/>
            <a:ext cx="5492700" cy="1202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90954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97"/>
          <p:cNvSpPr/>
          <p:nvPr/>
        </p:nvSpPr>
        <p:spPr>
          <a:xfrm>
            <a:off x="7955125" y="1351825"/>
            <a:ext cx="1106700" cy="391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97"/>
          <p:cNvSpPr/>
          <p:nvPr/>
        </p:nvSpPr>
        <p:spPr>
          <a:xfrm rot="1283901">
            <a:off x="6976895" y="88047"/>
            <a:ext cx="1330410" cy="545956"/>
          </a:xfrm>
          <a:prstGeom prst="rightArrow">
            <a:avLst>
              <a:gd name="adj1" fmla="val 45199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As Ms. Prapti</a:t>
            </a:r>
            <a:endParaRPr sz="11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66877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98"/>
          <p:cNvSpPr/>
          <p:nvPr/>
        </p:nvSpPr>
        <p:spPr>
          <a:xfrm>
            <a:off x="3964125" y="4233050"/>
            <a:ext cx="807900" cy="391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99"/>
          <p:cNvSpPr/>
          <p:nvPr/>
        </p:nvSpPr>
        <p:spPr>
          <a:xfrm>
            <a:off x="6668275" y="3884300"/>
            <a:ext cx="1106700" cy="391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5" name="Google Shape;665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4176" cy="4877974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99"/>
          <p:cNvSpPr/>
          <p:nvPr/>
        </p:nvSpPr>
        <p:spPr>
          <a:xfrm>
            <a:off x="8168675" y="2685725"/>
            <a:ext cx="807900" cy="391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99"/>
          <p:cNvSpPr/>
          <p:nvPr/>
        </p:nvSpPr>
        <p:spPr>
          <a:xfrm>
            <a:off x="4714100" y="2976875"/>
            <a:ext cx="2917800" cy="1349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028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01"/>
          <p:cNvSpPr txBox="1"/>
          <p:nvPr/>
        </p:nvSpPr>
        <p:spPr>
          <a:xfrm>
            <a:off x="4345300" y="2104500"/>
            <a:ext cx="3105300" cy="785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2"/>
                </a:solidFill>
              </a:rPr>
              <a:t>THANK YOU</a:t>
            </a:r>
            <a:endParaRPr sz="3900">
              <a:solidFill>
                <a:schemeClr val="dk2"/>
              </a:solidFill>
            </a:endParaRPr>
          </a:p>
        </p:txBody>
      </p:sp>
      <p:cxnSp>
        <p:nvCxnSpPr>
          <p:cNvPr id="678" name="Google Shape;678;p101"/>
          <p:cNvCxnSpPr/>
          <p:nvPr/>
        </p:nvCxnSpPr>
        <p:spPr>
          <a:xfrm>
            <a:off x="4153225" y="1156750"/>
            <a:ext cx="10800" cy="2806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9" name="Google Shape;679;p101"/>
          <p:cNvSpPr txBox="1"/>
          <p:nvPr/>
        </p:nvSpPr>
        <p:spPr>
          <a:xfrm>
            <a:off x="2092175" y="2329300"/>
            <a:ext cx="2187300" cy="461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End of Slideshow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00" y="152400"/>
            <a:ext cx="8953101" cy="487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1"/>
          <p:cNvSpPr/>
          <p:nvPr/>
        </p:nvSpPr>
        <p:spPr>
          <a:xfrm>
            <a:off x="87500" y="964675"/>
            <a:ext cx="256200" cy="2465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1"/>
          <p:cNvSpPr/>
          <p:nvPr/>
        </p:nvSpPr>
        <p:spPr>
          <a:xfrm>
            <a:off x="496025" y="807600"/>
            <a:ext cx="6783900" cy="231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</Words>
  <Application>Microsoft Office PowerPoint</Application>
  <PresentationFormat>On-screen Show (16:9)</PresentationFormat>
  <Paragraphs>30</Paragraphs>
  <Slides>89</Slides>
  <Notes>89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1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Ravindra Kumar</cp:lastModifiedBy>
  <cp:revision>2</cp:revision>
  <dcterms:modified xsi:type="dcterms:W3CDTF">2023-12-27T11:52:03Z</dcterms:modified>
</cp:coreProperties>
</file>