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16F9-DFC2-42AF-98FE-AAE101BD6C9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D2B62-A393-4AAC-BE43-91477EA89D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 digestion of protein in stomach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 rtlCol="0">
            <a:normAutofit fontScale="85000" lnSpcReduction="100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digestion of protein takes place in the mouth,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Hydrochloric acid denatures protein and also converts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pepsinogen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pepsin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Pepsin breaks the protein down into peptides of various lengths and some amino acids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Pepsin act only at pH 1.6-3.2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Pepsin completes ~ 10-20% of digestion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Denaturing of Proteins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Acid, alkaline, heat and alcohol, can disrupt the chemical forces that stabilize proteins and can cause them to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lose their shape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(denature)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Denaturing of proteins happens during food preparation (cooking, whipping, adding acids) or digestion (in the stomach with hydrochloric acid)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Action of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enzymes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4953000"/>
          </a:xfrm>
        </p:spPr>
        <p:txBody>
          <a:bodyPr rtlCol="0">
            <a:normAutofit fontScale="925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Pepsin hydrolyses the bonds between aromatic amino acids(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phenylanine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tyrosine)  and  a second amino acid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 the product of  pepsin hydrolysis is  polypeptides of diverse sizes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419600" y="1066800"/>
            <a:ext cx="44958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Polypeptidases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Content Placeholder 4"/>
          <p:cNvSpPr>
            <a:spLocks noGrp="1"/>
          </p:cNvSpPr>
          <p:nvPr>
            <p:ph sz="half" idx="2"/>
          </p:nvPr>
        </p:nvSpPr>
        <p:spPr>
          <a:xfrm>
            <a:off x="285720" y="928670"/>
            <a:ext cx="4040188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Trypsinogen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chymotrypsinogen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proenzymes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are secreted by pancreas in response to protein in the small intestine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will be activated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chymotrypsin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(now called proteases)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838200"/>
            <a:ext cx="44196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76400"/>
            <a:ext cx="7543800" cy="4648200"/>
          </a:xfrm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Peptidases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hydrolyse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proteins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6172200"/>
            <a:ext cx="4040188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990600"/>
            <a:ext cx="4268788" cy="5105400"/>
          </a:xfrm>
        </p:spPr>
        <p:txBody>
          <a:bodyPr rtlCol="0"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enzymes can either cleave internal peptide bonds (i.e.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endopeptidases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exopeptidases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cleave off one amino acid at a time from either the –COOH or –NH2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terminal of the polypeptide (i.e. they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carboxypeptidases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aminopeptidases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respectively)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6096000"/>
            <a:ext cx="4041775" cy="762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pic>
        <p:nvPicPr>
          <p:cNvPr id="1434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4" y="1214422"/>
            <a:ext cx="44196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424862" cy="55451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endopeptidases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cleave the large polypeptides to smaller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oligopeptides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can be acted upon by 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exopeptidases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produce the final products of protein digestion, amino acids,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tripeptides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are then absorbed by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enterocytes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Further hydrolysis by Peptidases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the action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exopeptidases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some free amino acids are liberated in the intestinal lumen,</a:t>
            </a:r>
          </a:p>
          <a:p>
            <a:pPr eaLnBrk="1" hangingPunct="1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But others are liberated at the cell surface by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aminopeptidases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carboxypeptidases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endopeptidases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 brush border of the mucosal cells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Absorption of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Transport of amino acids and polypeptides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enterocytes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>
          <a:xfrm>
            <a:off x="357158" y="1285860"/>
            <a:ext cx="4192588" cy="4575175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transported into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enterocytes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a system known as peptide transporter 1) that requires H + instead of Na +</a:t>
            </a:r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295400"/>
            <a:ext cx="4267200" cy="4419600"/>
          </a:xfrm>
        </p:spPr>
      </p:pic>
      <p:sp>
        <p:nvSpPr>
          <p:cNvPr id="7" name="Rectangle 6"/>
          <p:cNvSpPr/>
          <p:nvPr/>
        </p:nvSpPr>
        <p:spPr>
          <a:xfrm>
            <a:off x="4572000" y="5334000"/>
            <a:ext cx="1143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4343400" y="51054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Lecture series </a:t>
            </a:r>
            <a:b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Gastrointestinal tract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Professor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Shraddha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Singh, </a:t>
            </a: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Department of Physiology, </a:t>
            </a:r>
          </a:p>
          <a:p>
            <a:pPr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KGMU,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Lucknow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5" descr="King George's Medical University Recruitment Notification 2013 For Th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9050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At basolateral membrane</a:t>
            </a: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movement of any one amino acid can occur through one or more amino acid transporters.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five amino acid transporters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are present in the basolateral membrane.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Three amino acid transport processes on the basolateral membrane mediate amino acid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exit from the cell into the blood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Two other amino acid transporters mediate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uptake from the blood for the purposes of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cell nutrition.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Amino acid transport at basolateral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444625"/>
            <a:ext cx="4344988" cy="49561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Individual amino acids are transported across the basolateral membrane without the need for cotransport.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Many different amino acid transporters are located on the basolateral membrane and provide specificity</a:t>
            </a:r>
          </a:p>
        </p:txBody>
      </p:sp>
      <p:pic>
        <p:nvPicPr>
          <p:cNvPr id="2048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143000"/>
            <a:ext cx="44958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Further hydrolysis by Peptidases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the action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exopeptidases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some free amino acids are liberated in the intestinal lumen,</a:t>
            </a:r>
          </a:p>
          <a:p>
            <a:pPr eaLnBrk="1" hangingPunct="1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But others are liberated at the cell surface by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aminopeptidases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carboxypeptidases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endopeptidases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dipeptidases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 brush border of the mucosal cells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Absorption of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Transport of amino acids and polypeptides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enterocytes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>
          <a:xfrm>
            <a:off x="357158" y="1285860"/>
            <a:ext cx="4192588" cy="4575175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transported into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enterocytes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a system known as peptide transporter 1) that requires H + instead of Na +</a:t>
            </a:r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295400"/>
            <a:ext cx="4267200" cy="4419600"/>
          </a:xfrm>
        </p:spPr>
      </p:pic>
      <p:sp>
        <p:nvSpPr>
          <p:cNvPr id="7" name="Rectangle 6"/>
          <p:cNvSpPr/>
          <p:nvPr/>
        </p:nvSpPr>
        <p:spPr>
          <a:xfrm>
            <a:off x="4572000" y="5334000"/>
            <a:ext cx="11430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4343400" y="51054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At basolateral membrane</a:t>
            </a: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movement of any one amino acid can occur through one or more amino acid transporters.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five amino acid transporters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are present in the basolateral membrane.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Three amino acid transport processes on the basolateral membrane mediate amino acid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exit from the cell into the blood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Two other amino acid transporters mediate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uptake from the blood for the purposes of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cell nutrition.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Amino acid transport at basolateral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444625"/>
            <a:ext cx="4344988" cy="49561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Individual amino acids are transported across the basolateral membrane without the need for cotransport.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Many different amino acid transporters are located on the basolateral membrane and provide specificity</a:t>
            </a:r>
          </a:p>
        </p:txBody>
      </p:sp>
      <p:pic>
        <p:nvPicPr>
          <p:cNvPr id="2048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143000"/>
            <a:ext cx="44958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Diseases associated with absorption of proteins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Hartnup disease and cystinuria are hereditary disorders of amino acid transport across the apical membrane.</a:t>
            </a:r>
          </a:p>
          <a:p>
            <a:pPr eaLnBrk="1" hangingPunct="1">
              <a:lnSpc>
                <a:spcPct val="150000"/>
              </a:lnSpc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autosomal recessive disorders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are associated with both small intestine and renal tubule abnormalities</a:t>
            </a:r>
          </a:p>
          <a:p>
            <a:pPr eaLnBrk="1" hangingPunct="1">
              <a:lnSpc>
                <a:spcPct val="150000"/>
              </a:lnSpc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absorption of neutral amino acids in the case of Hartnup disease and of cationic (i.e., basic) amino acids and cystine in the case of cystinuria.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Lippincott’s Illustrated Reviews: Physiology (2013)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Medical Physiology, Updated second edition (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walter F. Boron, MD, phd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Berne &amp; levy, physiology, sixth edition, updated edition</a:t>
            </a:r>
          </a:p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Ganong’s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Review of Medical Physiology,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26 t h e d i t i o 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 Objectives: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Understand the composition of protein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Understand the enzymes responsible for digestion of proteins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What are sites for absorption Molecular basis of protein transportation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Learn about  diseases related to protein  digestion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are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Protiens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 rtlCol="0">
            <a:normAutofit fontScale="32500" lnSpcReduction="20000"/>
          </a:bodyPr>
          <a:lstStyle/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Proteins are a sequence of amino acids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One amino acids is joined to the next by a PEPTIDE bond 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Provide energy substrate for metabolism (4 </a:t>
            </a:r>
            <a:r>
              <a:rPr lang="en-US" sz="7400" dirty="0" err="1" smtClean="0">
                <a:latin typeface="Times New Roman" pitchFamily="18" charset="0"/>
                <a:cs typeface="Times New Roman" pitchFamily="18" charset="0"/>
              </a:rPr>
              <a:t>kcals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/g).</a:t>
            </a:r>
          </a:p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Protein load received by the gut is derived from two primary sources: 70-100 g dietary protein, and </a:t>
            </a:r>
          </a:p>
          <a:p>
            <a:pPr marL="609600" indent="-609600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    35-200 g endogenous protein,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Amino acids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the 20 amino acids that exist, 9 are essential amino acids, and 11 are non-essential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AMINO ACID: Sequence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Dipeptide – 2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Tripeptide – 3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Oligopeptides – 4-10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Polypeptide – more than 10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Proteins in the body and diet are long polypeptides (100s of amino acids)</a:t>
            </a:r>
          </a:p>
          <a:p>
            <a:pPr marL="365125" indent="-255588"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AMINO ACID: Sequence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Dipeptide – 2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Tripeptide – 3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Oligopeptides – 4-10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Polypeptide – more than 10 amino acids</a:t>
            </a:r>
          </a:p>
          <a:p>
            <a:pPr marL="365125" indent="-255588" eaLnBrk="1" hangingPunct="1">
              <a:lnSpc>
                <a:spcPct val="150000"/>
              </a:lnSpc>
              <a:buFont typeface="Wingdings 3" pitchFamily="18" charset="2"/>
              <a:buChar char="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Proteins in the body and diet are long polypeptides (100s of amino acids)</a:t>
            </a:r>
          </a:p>
          <a:p>
            <a:pPr marL="365125" indent="-255588"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AMINO ACIDS: Structure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sz="half" idx="2"/>
          </p:nvPr>
        </p:nvSpPr>
        <p:spPr>
          <a:xfrm>
            <a:off x="304800" y="1444625"/>
            <a:ext cx="4192588" cy="48037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Consist of a central carbon  atom bonded to: a hydrogen, a carboxylic acid, an amino group, and an additional side group that is unique to each amino acid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1828800"/>
            <a:ext cx="449897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Digestion of proteins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1007</Words>
  <Application>Microsoft Office PowerPoint</Application>
  <PresentationFormat>On-screen Show (4:3)</PresentationFormat>
  <Paragraphs>105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Lecture series  Gastrointestinal tract</vt:lpstr>
      <vt:lpstr>Learning Objectives: </vt:lpstr>
      <vt:lpstr>What are Protiens ?</vt:lpstr>
      <vt:lpstr>Amino acids</vt:lpstr>
      <vt:lpstr>AMINO ACID: Sequence</vt:lpstr>
      <vt:lpstr>AMINO ACID: Sequence</vt:lpstr>
      <vt:lpstr>AMINO ACIDS: Structure</vt:lpstr>
      <vt:lpstr>Digestion of proteins</vt:lpstr>
      <vt:lpstr>Initial digestion of protein in stomach</vt:lpstr>
      <vt:lpstr>Denaturing of Proteins </vt:lpstr>
      <vt:lpstr>Action of Proteolytic enzymes</vt:lpstr>
      <vt:lpstr>Polypeptidases</vt:lpstr>
      <vt:lpstr>Slide 14</vt:lpstr>
      <vt:lpstr>Peptidases hydrolyse proteins</vt:lpstr>
      <vt:lpstr>Slide 16</vt:lpstr>
      <vt:lpstr>Further hydrolysis by Peptidases </vt:lpstr>
      <vt:lpstr>Absorption of proteins</vt:lpstr>
      <vt:lpstr>Transport of amino acids and polypeptides  in the enterocytes </vt:lpstr>
      <vt:lpstr>At basolateral membrane</vt:lpstr>
      <vt:lpstr>Amino acid transport at basolateral</vt:lpstr>
      <vt:lpstr>Further hydrolysis by Peptidases </vt:lpstr>
      <vt:lpstr>Absorption of proteins</vt:lpstr>
      <vt:lpstr>Transport of amino acids and polypeptides  in the enterocytes </vt:lpstr>
      <vt:lpstr>At basolateral membrane</vt:lpstr>
      <vt:lpstr>Amino acid transport at basolateral</vt:lpstr>
      <vt:lpstr>Diseases associated with absorption of proteins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2020-06-03T05:54:58Z</dcterms:created>
  <dcterms:modified xsi:type="dcterms:W3CDTF">2020-06-03T05:58:40Z</dcterms:modified>
</cp:coreProperties>
</file>